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 Bold" panose="020B0604020202020204" charset="0"/>
      <p:regular r:id="rId13"/>
    </p:embeddedFont>
    <p:embeddedFont>
      <p:font typeface="Oswald Bold" panose="020B0604020202020204" charset="-5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5E4"/>
    <a:srgbClr val="A8F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0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53552" y="3175319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81400" y="4579486"/>
            <a:ext cx="1153705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PROJECT</a:t>
            </a:r>
          </a:p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3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Tetiana</a:t>
            </a:r>
            <a:r>
              <a:rPr lang="en-US" sz="2653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53" spc="14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Kyrychenko</a:t>
            </a:r>
            <a:endParaRPr lang="en-US" sz="2653" spc="14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Object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2886230" cy="1126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AND OBJECT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327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product sales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1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562601" y="4042536"/>
            <a:ext cx="6831162" cy="1405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sales dynamics by city and project type.  Calculate project ranks, create an infographic by city with the possibility of highlighting specific indicators.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lvl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2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430655" y="4115722"/>
            <a:ext cx="3360904" cy="176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share of profit from each project, taking into account the work of managers and motivation.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31353" y="3695700"/>
            <a:ext cx="1400485" cy="38420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09800" y="1036994"/>
            <a:ext cx="13211763" cy="1525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600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and input data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43386" y="40191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3386" y="48163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43386" y="56974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43386" y="649458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19463" y="4127140"/>
            <a:ext cx="124425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19463" y="4921358"/>
            <a:ext cx="6076629" cy="4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9463" y="5841448"/>
            <a:ext cx="79467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DATA (TIMELINE, BUDGET)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19463" y="6635666"/>
            <a:ext cx="6076629" cy="4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4E260E-93D3-4A81-A3F0-5E6CFE8F3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56120"/>
            <a:ext cx="7834178" cy="888098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BDB6B5-3668-4327-B707-5B60E562B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797" y="2222302"/>
            <a:ext cx="9982927" cy="7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5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32FC64-29C7-41D9-AC15-11790899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38" y="2671699"/>
            <a:ext cx="8879752" cy="70319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EDB17B-F0B7-4B5F-8B95-5D790B20F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590" y="2642501"/>
            <a:ext cx="9318519" cy="69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207301B-C846-4EFF-8F6D-FC6AC914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19" y="2400300"/>
            <a:ext cx="12223562" cy="6783611"/>
          </a:xfrm>
          <a:prstGeom prst="rect">
            <a:avLst/>
          </a:prstGeom>
        </p:spPr>
      </p:pic>
      <p:sp>
        <p:nvSpPr>
          <p:cNvPr id="32" name="Ромб 31">
            <a:extLst>
              <a:ext uri="{FF2B5EF4-FFF2-40B4-BE49-F238E27FC236}">
                <a16:creationId xmlns:a16="http://schemas.microsoft.com/office/drawing/2014/main" id="{22A47A8E-9DE2-4A01-85EB-622BC89E92CF}"/>
              </a:ext>
            </a:extLst>
          </p:cNvPr>
          <p:cNvSpPr/>
          <p:nvPr/>
        </p:nvSpPr>
        <p:spPr>
          <a:xfrm>
            <a:off x="0" y="1592743"/>
            <a:ext cx="2667000" cy="2605714"/>
          </a:xfrm>
          <a:prstGeom prst="diamond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 and managers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73825B5-5045-44B0-BC72-54055E5FCC7F}"/>
              </a:ext>
            </a:extLst>
          </p:cNvPr>
          <p:cNvCxnSpPr/>
          <p:nvPr/>
        </p:nvCxnSpPr>
        <p:spPr>
          <a:xfrm>
            <a:off x="1676400" y="3543300"/>
            <a:ext cx="18288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омб 36">
            <a:extLst>
              <a:ext uri="{FF2B5EF4-FFF2-40B4-BE49-F238E27FC236}">
                <a16:creationId xmlns:a16="http://schemas.microsoft.com/office/drawing/2014/main" id="{E3E3C3B7-0B2E-4F02-BE67-15D05C5A4CA1}"/>
              </a:ext>
            </a:extLst>
          </p:cNvPr>
          <p:cNvSpPr/>
          <p:nvPr/>
        </p:nvSpPr>
        <p:spPr>
          <a:xfrm>
            <a:off x="15282820" y="2712566"/>
            <a:ext cx="2667000" cy="2605714"/>
          </a:xfrm>
          <a:prstGeom prst="diamond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type ranking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8B07967-2C8D-4BAA-8780-2DE1DEFDFDAE}"/>
              </a:ext>
            </a:extLst>
          </p:cNvPr>
          <p:cNvCxnSpPr>
            <a:cxnSpLocks/>
          </p:cNvCxnSpPr>
          <p:nvPr/>
        </p:nvCxnSpPr>
        <p:spPr>
          <a:xfrm flipH="1">
            <a:off x="14204424" y="4457700"/>
            <a:ext cx="1295400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Ромб 40">
            <a:extLst>
              <a:ext uri="{FF2B5EF4-FFF2-40B4-BE49-F238E27FC236}">
                <a16:creationId xmlns:a16="http://schemas.microsoft.com/office/drawing/2014/main" id="{0CAB6E78-FC84-449E-84CE-8D1B959EABB1}"/>
              </a:ext>
            </a:extLst>
          </p:cNvPr>
          <p:cNvSpPr/>
          <p:nvPr/>
        </p:nvSpPr>
        <p:spPr>
          <a:xfrm>
            <a:off x="10240402" y="7505700"/>
            <a:ext cx="3018699" cy="2981068"/>
          </a:xfrm>
          <a:prstGeom prst="diamond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Cartography and selection by city and month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92EAE9E-FD83-4BD0-AC81-2EF2D5C5B597}"/>
              </a:ext>
            </a:extLst>
          </p:cNvPr>
          <p:cNvCxnSpPr>
            <a:cxnSpLocks/>
          </p:cNvCxnSpPr>
          <p:nvPr/>
        </p:nvCxnSpPr>
        <p:spPr>
          <a:xfrm flipV="1">
            <a:off x="10972801" y="6653919"/>
            <a:ext cx="6030" cy="199478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408BBE1-A270-4C2F-BC7B-C3D2FA9B080F}"/>
              </a:ext>
            </a:extLst>
          </p:cNvPr>
          <p:cNvCxnSpPr>
            <a:cxnSpLocks/>
          </p:cNvCxnSpPr>
          <p:nvPr/>
        </p:nvCxnSpPr>
        <p:spPr>
          <a:xfrm flipH="1">
            <a:off x="8384525" y="8648702"/>
            <a:ext cx="2740675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256A57-DCEF-4548-8D86-8AAA8194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245" y="2076161"/>
            <a:ext cx="13839509" cy="7791450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FE07744-C2D7-413D-8474-7F41DBA4BAFB}"/>
              </a:ext>
            </a:extLst>
          </p:cNvPr>
          <p:cNvSpPr/>
          <p:nvPr/>
        </p:nvSpPr>
        <p:spPr>
          <a:xfrm>
            <a:off x="9143999" y="7182139"/>
            <a:ext cx="5181600" cy="2057400"/>
          </a:xfrm>
          <a:prstGeom prst="roundRect">
            <a:avLst/>
          </a:prstGeom>
          <a:solidFill>
            <a:srgbClr val="A8F6D5">
              <a:alpha val="55000"/>
            </a:srgbClr>
          </a:solidFill>
          <a:ln>
            <a:solidFill>
              <a:srgbClr val="A8F6D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about the work of offices in cities: number of projects, type of project, project budget, calendar and percentage contribution to income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137</Words>
  <Application>Microsoft Office PowerPoint</Application>
  <PresentationFormat>Произвольный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DM Sans Bold</vt:lpstr>
      <vt:lpstr>Arial</vt:lpstr>
      <vt:lpstr>Calibri</vt:lpstr>
      <vt:lpstr>Oswald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Татьяна Кириченко</dc:creator>
  <cp:lastModifiedBy>Татьяна Кириченко</cp:lastModifiedBy>
  <cp:revision>11</cp:revision>
  <dcterms:created xsi:type="dcterms:W3CDTF">2006-08-16T00:00:00Z</dcterms:created>
  <dcterms:modified xsi:type="dcterms:W3CDTF">2024-05-15T11:32:21Z</dcterms:modified>
  <dc:identifier>DAF_fJUPhio</dc:identifier>
</cp:coreProperties>
</file>