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2" r:id="rId5"/>
    <p:sldId id="263" r:id="rId6"/>
    <p:sldId id="259" r:id="rId7"/>
    <p:sldId id="261" r:id="rId8"/>
    <p:sldId id="260" r:id="rId9"/>
    <p:sldId id="265"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28"/>
    <p:restoredTop sz="94677"/>
  </p:normalViewPr>
  <p:slideViewPr>
    <p:cSldViewPr snapToGrid="0">
      <p:cViewPr varScale="1">
        <p:scale>
          <a:sx n="155" d="100"/>
          <a:sy n="155" d="100"/>
        </p:scale>
        <p:origin x="33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970A65-3B31-E6AB-64B2-99D97346CEC6}"/>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E84564C1-D5D6-78F9-D7E6-CFD8515EE4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D0C685EC-9892-3090-D926-CA3B6393195B}"/>
              </a:ext>
            </a:extLst>
          </p:cNvPr>
          <p:cNvSpPr>
            <a:spLocks noGrp="1"/>
          </p:cNvSpPr>
          <p:nvPr>
            <p:ph type="dt" sz="half" idx="10"/>
          </p:nvPr>
        </p:nvSpPr>
        <p:spPr/>
        <p:txBody>
          <a:bodyPr/>
          <a:lstStyle/>
          <a:p>
            <a:fld id="{B798408E-E4F7-014F-A61A-09499D3EC1F3}" type="datetimeFigureOut">
              <a:rPr kumimoji="1" lang="zh-CN" altLang="en-US" smtClean="0"/>
              <a:t>2024/3/19</a:t>
            </a:fld>
            <a:endParaRPr kumimoji="1" lang="zh-CN" altLang="en-US"/>
          </a:p>
        </p:txBody>
      </p:sp>
      <p:sp>
        <p:nvSpPr>
          <p:cNvPr id="5" name="页脚占位符 4">
            <a:extLst>
              <a:ext uri="{FF2B5EF4-FFF2-40B4-BE49-F238E27FC236}">
                <a16:creationId xmlns:a16="http://schemas.microsoft.com/office/drawing/2014/main" id="{95F57FF4-A22A-5F87-BB6B-A67DC610478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D347825-E7F5-6209-160D-3E9813AAA92E}"/>
              </a:ext>
            </a:extLst>
          </p:cNvPr>
          <p:cNvSpPr>
            <a:spLocks noGrp="1"/>
          </p:cNvSpPr>
          <p:nvPr>
            <p:ph type="sldNum" sz="quarter" idx="12"/>
          </p:nvPr>
        </p:nvSpPr>
        <p:spPr/>
        <p:txBody>
          <a:bodyPr/>
          <a:lstStyle/>
          <a:p>
            <a:fld id="{FE5F0D2C-5519-9E47-A7C9-CD8E80393BA6}" type="slidenum">
              <a:rPr kumimoji="1" lang="zh-CN" altLang="en-US" smtClean="0"/>
              <a:t>‹#›</a:t>
            </a:fld>
            <a:endParaRPr kumimoji="1" lang="zh-CN" altLang="en-US"/>
          </a:p>
        </p:txBody>
      </p:sp>
    </p:spTree>
    <p:extLst>
      <p:ext uri="{BB962C8B-B14F-4D97-AF65-F5344CB8AC3E}">
        <p14:creationId xmlns:p14="http://schemas.microsoft.com/office/powerpoint/2010/main" val="3891933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553F35-9986-F282-D817-082C53401AD1}"/>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B6EB4836-4B33-DC1C-C960-BF3B4AD40C1A}"/>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9D72FEB4-6728-D97B-B36B-81434AE82C83}"/>
              </a:ext>
            </a:extLst>
          </p:cNvPr>
          <p:cNvSpPr>
            <a:spLocks noGrp="1"/>
          </p:cNvSpPr>
          <p:nvPr>
            <p:ph type="dt" sz="half" idx="10"/>
          </p:nvPr>
        </p:nvSpPr>
        <p:spPr/>
        <p:txBody>
          <a:bodyPr/>
          <a:lstStyle/>
          <a:p>
            <a:fld id="{B798408E-E4F7-014F-A61A-09499D3EC1F3}" type="datetimeFigureOut">
              <a:rPr kumimoji="1" lang="zh-CN" altLang="en-US" smtClean="0"/>
              <a:t>2024/3/19</a:t>
            </a:fld>
            <a:endParaRPr kumimoji="1" lang="zh-CN" altLang="en-US"/>
          </a:p>
        </p:txBody>
      </p:sp>
      <p:sp>
        <p:nvSpPr>
          <p:cNvPr id="5" name="页脚占位符 4">
            <a:extLst>
              <a:ext uri="{FF2B5EF4-FFF2-40B4-BE49-F238E27FC236}">
                <a16:creationId xmlns:a16="http://schemas.microsoft.com/office/drawing/2014/main" id="{E5E690A7-37E8-0910-5164-3D09F08C1BD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FF47A85-0B0D-9ADF-B9D2-96E458BCAB12}"/>
              </a:ext>
            </a:extLst>
          </p:cNvPr>
          <p:cNvSpPr>
            <a:spLocks noGrp="1"/>
          </p:cNvSpPr>
          <p:nvPr>
            <p:ph type="sldNum" sz="quarter" idx="12"/>
          </p:nvPr>
        </p:nvSpPr>
        <p:spPr/>
        <p:txBody>
          <a:bodyPr/>
          <a:lstStyle/>
          <a:p>
            <a:fld id="{FE5F0D2C-5519-9E47-A7C9-CD8E80393BA6}" type="slidenum">
              <a:rPr kumimoji="1" lang="zh-CN" altLang="en-US" smtClean="0"/>
              <a:t>‹#›</a:t>
            </a:fld>
            <a:endParaRPr kumimoji="1" lang="zh-CN" altLang="en-US"/>
          </a:p>
        </p:txBody>
      </p:sp>
    </p:spTree>
    <p:extLst>
      <p:ext uri="{BB962C8B-B14F-4D97-AF65-F5344CB8AC3E}">
        <p14:creationId xmlns:p14="http://schemas.microsoft.com/office/powerpoint/2010/main" val="1524665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57B46D4-EBCE-369A-F06D-06D164D90385}"/>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5A1E746A-E505-F21C-4F7D-76C9B16F07E3}"/>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04BCBB1A-D111-61A1-D3BA-FE3550126DF2}"/>
              </a:ext>
            </a:extLst>
          </p:cNvPr>
          <p:cNvSpPr>
            <a:spLocks noGrp="1"/>
          </p:cNvSpPr>
          <p:nvPr>
            <p:ph type="dt" sz="half" idx="10"/>
          </p:nvPr>
        </p:nvSpPr>
        <p:spPr/>
        <p:txBody>
          <a:bodyPr/>
          <a:lstStyle/>
          <a:p>
            <a:fld id="{B798408E-E4F7-014F-A61A-09499D3EC1F3}" type="datetimeFigureOut">
              <a:rPr kumimoji="1" lang="zh-CN" altLang="en-US" smtClean="0"/>
              <a:t>2024/3/19</a:t>
            </a:fld>
            <a:endParaRPr kumimoji="1" lang="zh-CN" altLang="en-US"/>
          </a:p>
        </p:txBody>
      </p:sp>
      <p:sp>
        <p:nvSpPr>
          <p:cNvPr id="5" name="页脚占位符 4">
            <a:extLst>
              <a:ext uri="{FF2B5EF4-FFF2-40B4-BE49-F238E27FC236}">
                <a16:creationId xmlns:a16="http://schemas.microsoft.com/office/drawing/2014/main" id="{E421D90B-90B3-10BD-D094-7ED1B48B678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65FB035-9BC1-BE96-87E5-5E6641AB0C17}"/>
              </a:ext>
            </a:extLst>
          </p:cNvPr>
          <p:cNvSpPr>
            <a:spLocks noGrp="1"/>
          </p:cNvSpPr>
          <p:nvPr>
            <p:ph type="sldNum" sz="quarter" idx="12"/>
          </p:nvPr>
        </p:nvSpPr>
        <p:spPr/>
        <p:txBody>
          <a:bodyPr/>
          <a:lstStyle/>
          <a:p>
            <a:fld id="{FE5F0D2C-5519-9E47-A7C9-CD8E80393BA6}" type="slidenum">
              <a:rPr kumimoji="1" lang="zh-CN" altLang="en-US" smtClean="0"/>
              <a:t>‹#›</a:t>
            </a:fld>
            <a:endParaRPr kumimoji="1" lang="zh-CN" altLang="en-US"/>
          </a:p>
        </p:txBody>
      </p:sp>
    </p:spTree>
    <p:extLst>
      <p:ext uri="{BB962C8B-B14F-4D97-AF65-F5344CB8AC3E}">
        <p14:creationId xmlns:p14="http://schemas.microsoft.com/office/powerpoint/2010/main" val="4008241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088689-ACEC-96EA-22B1-755DF75D2C91}"/>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33A80E40-E7E4-7AF5-FA59-BF76F14A9D03}"/>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14C9A630-4367-51B2-35DA-A0E3E54A71D1}"/>
              </a:ext>
            </a:extLst>
          </p:cNvPr>
          <p:cNvSpPr>
            <a:spLocks noGrp="1"/>
          </p:cNvSpPr>
          <p:nvPr>
            <p:ph type="dt" sz="half" idx="10"/>
          </p:nvPr>
        </p:nvSpPr>
        <p:spPr/>
        <p:txBody>
          <a:bodyPr/>
          <a:lstStyle/>
          <a:p>
            <a:fld id="{B798408E-E4F7-014F-A61A-09499D3EC1F3}" type="datetimeFigureOut">
              <a:rPr kumimoji="1" lang="zh-CN" altLang="en-US" smtClean="0"/>
              <a:t>2024/3/19</a:t>
            </a:fld>
            <a:endParaRPr kumimoji="1" lang="zh-CN" altLang="en-US"/>
          </a:p>
        </p:txBody>
      </p:sp>
      <p:sp>
        <p:nvSpPr>
          <p:cNvPr id="5" name="页脚占位符 4">
            <a:extLst>
              <a:ext uri="{FF2B5EF4-FFF2-40B4-BE49-F238E27FC236}">
                <a16:creationId xmlns:a16="http://schemas.microsoft.com/office/drawing/2014/main" id="{CDED3E4D-AC91-45C5-CDEC-A9E1D372CF3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1F2057F-C389-C08E-ACBF-4A336ACE2CF9}"/>
              </a:ext>
            </a:extLst>
          </p:cNvPr>
          <p:cNvSpPr>
            <a:spLocks noGrp="1"/>
          </p:cNvSpPr>
          <p:nvPr>
            <p:ph type="sldNum" sz="quarter" idx="12"/>
          </p:nvPr>
        </p:nvSpPr>
        <p:spPr/>
        <p:txBody>
          <a:bodyPr/>
          <a:lstStyle/>
          <a:p>
            <a:fld id="{FE5F0D2C-5519-9E47-A7C9-CD8E80393BA6}" type="slidenum">
              <a:rPr kumimoji="1" lang="zh-CN" altLang="en-US" smtClean="0"/>
              <a:t>‹#›</a:t>
            </a:fld>
            <a:endParaRPr kumimoji="1" lang="zh-CN" altLang="en-US"/>
          </a:p>
        </p:txBody>
      </p:sp>
    </p:spTree>
    <p:extLst>
      <p:ext uri="{BB962C8B-B14F-4D97-AF65-F5344CB8AC3E}">
        <p14:creationId xmlns:p14="http://schemas.microsoft.com/office/powerpoint/2010/main" val="3045684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80451D-F180-F120-28B8-B72131A75128}"/>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6F7715CC-262D-1816-287C-800359261B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246CA849-F79F-D57C-3C00-00B2F25FD450}"/>
              </a:ext>
            </a:extLst>
          </p:cNvPr>
          <p:cNvSpPr>
            <a:spLocks noGrp="1"/>
          </p:cNvSpPr>
          <p:nvPr>
            <p:ph type="dt" sz="half" idx="10"/>
          </p:nvPr>
        </p:nvSpPr>
        <p:spPr/>
        <p:txBody>
          <a:bodyPr/>
          <a:lstStyle/>
          <a:p>
            <a:fld id="{B798408E-E4F7-014F-A61A-09499D3EC1F3}" type="datetimeFigureOut">
              <a:rPr kumimoji="1" lang="zh-CN" altLang="en-US" smtClean="0"/>
              <a:t>2024/3/19</a:t>
            </a:fld>
            <a:endParaRPr kumimoji="1" lang="zh-CN" altLang="en-US"/>
          </a:p>
        </p:txBody>
      </p:sp>
      <p:sp>
        <p:nvSpPr>
          <p:cNvPr id="5" name="页脚占位符 4">
            <a:extLst>
              <a:ext uri="{FF2B5EF4-FFF2-40B4-BE49-F238E27FC236}">
                <a16:creationId xmlns:a16="http://schemas.microsoft.com/office/drawing/2014/main" id="{8FA92869-3728-15D2-FFB2-ECD7C2EF29B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EA5505F-6D84-3344-1E2B-33F663140F6F}"/>
              </a:ext>
            </a:extLst>
          </p:cNvPr>
          <p:cNvSpPr>
            <a:spLocks noGrp="1"/>
          </p:cNvSpPr>
          <p:nvPr>
            <p:ph type="sldNum" sz="quarter" idx="12"/>
          </p:nvPr>
        </p:nvSpPr>
        <p:spPr/>
        <p:txBody>
          <a:bodyPr/>
          <a:lstStyle/>
          <a:p>
            <a:fld id="{FE5F0D2C-5519-9E47-A7C9-CD8E80393BA6}" type="slidenum">
              <a:rPr kumimoji="1" lang="zh-CN" altLang="en-US" smtClean="0"/>
              <a:t>‹#›</a:t>
            </a:fld>
            <a:endParaRPr kumimoji="1" lang="zh-CN" altLang="en-US"/>
          </a:p>
        </p:txBody>
      </p:sp>
    </p:spTree>
    <p:extLst>
      <p:ext uri="{BB962C8B-B14F-4D97-AF65-F5344CB8AC3E}">
        <p14:creationId xmlns:p14="http://schemas.microsoft.com/office/powerpoint/2010/main" val="1433617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94D9C1-D07F-0CBA-F9A3-A48DD10244B9}"/>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A510F9B9-AC96-CE56-7E22-DDF5E6F1BE66}"/>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1FC852E6-ED5B-F1D9-EFB5-72E393A39BE9}"/>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91F7CDF9-04FA-1492-5AE8-F24F23FFEAC0}"/>
              </a:ext>
            </a:extLst>
          </p:cNvPr>
          <p:cNvSpPr>
            <a:spLocks noGrp="1"/>
          </p:cNvSpPr>
          <p:nvPr>
            <p:ph type="dt" sz="half" idx="10"/>
          </p:nvPr>
        </p:nvSpPr>
        <p:spPr/>
        <p:txBody>
          <a:bodyPr/>
          <a:lstStyle/>
          <a:p>
            <a:fld id="{B798408E-E4F7-014F-A61A-09499D3EC1F3}" type="datetimeFigureOut">
              <a:rPr kumimoji="1" lang="zh-CN" altLang="en-US" smtClean="0"/>
              <a:t>2024/3/19</a:t>
            </a:fld>
            <a:endParaRPr kumimoji="1" lang="zh-CN" altLang="en-US"/>
          </a:p>
        </p:txBody>
      </p:sp>
      <p:sp>
        <p:nvSpPr>
          <p:cNvPr id="6" name="页脚占位符 5">
            <a:extLst>
              <a:ext uri="{FF2B5EF4-FFF2-40B4-BE49-F238E27FC236}">
                <a16:creationId xmlns:a16="http://schemas.microsoft.com/office/drawing/2014/main" id="{F3DBD139-AA8A-1547-F29A-D8406E42BA90}"/>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2F5123A7-6BB3-03E6-D657-E6119D0A7CC0}"/>
              </a:ext>
            </a:extLst>
          </p:cNvPr>
          <p:cNvSpPr>
            <a:spLocks noGrp="1"/>
          </p:cNvSpPr>
          <p:nvPr>
            <p:ph type="sldNum" sz="quarter" idx="12"/>
          </p:nvPr>
        </p:nvSpPr>
        <p:spPr/>
        <p:txBody>
          <a:bodyPr/>
          <a:lstStyle/>
          <a:p>
            <a:fld id="{FE5F0D2C-5519-9E47-A7C9-CD8E80393BA6}" type="slidenum">
              <a:rPr kumimoji="1" lang="zh-CN" altLang="en-US" smtClean="0"/>
              <a:t>‹#›</a:t>
            </a:fld>
            <a:endParaRPr kumimoji="1" lang="zh-CN" altLang="en-US"/>
          </a:p>
        </p:txBody>
      </p:sp>
    </p:spTree>
    <p:extLst>
      <p:ext uri="{BB962C8B-B14F-4D97-AF65-F5344CB8AC3E}">
        <p14:creationId xmlns:p14="http://schemas.microsoft.com/office/powerpoint/2010/main" val="1496393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D5D0AD-EE25-4EA3-60FE-53BF3FF9A80E}"/>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0F768F93-EADA-79E7-40AA-7EE1DE28BD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99820E7F-8025-0DAE-1CE8-051B38496A5E}"/>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BC9DC281-0ECA-EB81-5602-A193A89A7A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8A98B632-203F-55CB-2976-9B50F6156F0E}"/>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C64419EC-E9A2-3778-1DC1-BFF123AE8B56}"/>
              </a:ext>
            </a:extLst>
          </p:cNvPr>
          <p:cNvSpPr>
            <a:spLocks noGrp="1"/>
          </p:cNvSpPr>
          <p:nvPr>
            <p:ph type="dt" sz="half" idx="10"/>
          </p:nvPr>
        </p:nvSpPr>
        <p:spPr/>
        <p:txBody>
          <a:bodyPr/>
          <a:lstStyle/>
          <a:p>
            <a:fld id="{B798408E-E4F7-014F-A61A-09499D3EC1F3}" type="datetimeFigureOut">
              <a:rPr kumimoji="1" lang="zh-CN" altLang="en-US" smtClean="0"/>
              <a:t>2024/3/19</a:t>
            </a:fld>
            <a:endParaRPr kumimoji="1" lang="zh-CN" altLang="en-US"/>
          </a:p>
        </p:txBody>
      </p:sp>
      <p:sp>
        <p:nvSpPr>
          <p:cNvPr id="8" name="页脚占位符 7">
            <a:extLst>
              <a:ext uri="{FF2B5EF4-FFF2-40B4-BE49-F238E27FC236}">
                <a16:creationId xmlns:a16="http://schemas.microsoft.com/office/drawing/2014/main" id="{E18FDB23-E821-1F0C-AE96-49C2F47FA151}"/>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65D7B3B1-5DB3-47EF-EF4D-08AA9E2056D6}"/>
              </a:ext>
            </a:extLst>
          </p:cNvPr>
          <p:cNvSpPr>
            <a:spLocks noGrp="1"/>
          </p:cNvSpPr>
          <p:nvPr>
            <p:ph type="sldNum" sz="quarter" idx="12"/>
          </p:nvPr>
        </p:nvSpPr>
        <p:spPr/>
        <p:txBody>
          <a:bodyPr/>
          <a:lstStyle/>
          <a:p>
            <a:fld id="{FE5F0D2C-5519-9E47-A7C9-CD8E80393BA6}" type="slidenum">
              <a:rPr kumimoji="1" lang="zh-CN" altLang="en-US" smtClean="0"/>
              <a:t>‹#›</a:t>
            </a:fld>
            <a:endParaRPr kumimoji="1" lang="zh-CN" altLang="en-US"/>
          </a:p>
        </p:txBody>
      </p:sp>
    </p:spTree>
    <p:extLst>
      <p:ext uri="{BB962C8B-B14F-4D97-AF65-F5344CB8AC3E}">
        <p14:creationId xmlns:p14="http://schemas.microsoft.com/office/powerpoint/2010/main" val="520566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6E1978-ACAF-0335-3E2A-05442331B4B1}"/>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F408BC78-F735-7FE0-65A3-27C95BD68651}"/>
              </a:ext>
            </a:extLst>
          </p:cNvPr>
          <p:cNvSpPr>
            <a:spLocks noGrp="1"/>
          </p:cNvSpPr>
          <p:nvPr>
            <p:ph type="dt" sz="half" idx="10"/>
          </p:nvPr>
        </p:nvSpPr>
        <p:spPr/>
        <p:txBody>
          <a:bodyPr/>
          <a:lstStyle/>
          <a:p>
            <a:fld id="{B798408E-E4F7-014F-A61A-09499D3EC1F3}" type="datetimeFigureOut">
              <a:rPr kumimoji="1" lang="zh-CN" altLang="en-US" smtClean="0"/>
              <a:t>2024/3/19</a:t>
            </a:fld>
            <a:endParaRPr kumimoji="1" lang="zh-CN" altLang="en-US"/>
          </a:p>
        </p:txBody>
      </p:sp>
      <p:sp>
        <p:nvSpPr>
          <p:cNvPr id="4" name="页脚占位符 3">
            <a:extLst>
              <a:ext uri="{FF2B5EF4-FFF2-40B4-BE49-F238E27FC236}">
                <a16:creationId xmlns:a16="http://schemas.microsoft.com/office/drawing/2014/main" id="{7CE32E3C-D5B9-2907-54F5-90B8BA2F33AF}"/>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93DC041B-F39D-7EEF-DFF5-4A5E4E4F735F}"/>
              </a:ext>
            </a:extLst>
          </p:cNvPr>
          <p:cNvSpPr>
            <a:spLocks noGrp="1"/>
          </p:cNvSpPr>
          <p:nvPr>
            <p:ph type="sldNum" sz="quarter" idx="12"/>
          </p:nvPr>
        </p:nvSpPr>
        <p:spPr/>
        <p:txBody>
          <a:bodyPr/>
          <a:lstStyle/>
          <a:p>
            <a:fld id="{FE5F0D2C-5519-9E47-A7C9-CD8E80393BA6}" type="slidenum">
              <a:rPr kumimoji="1" lang="zh-CN" altLang="en-US" smtClean="0"/>
              <a:t>‹#›</a:t>
            </a:fld>
            <a:endParaRPr kumimoji="1" lang="zh-CN" altLang="en-US"/>
          </a:p>
        </p:txBody>
      </p:sp>
    </p:spTree>
    <p:extLst>
      <p:ext uri="{BB962C8B-B14F-4D97-AF65-F5344CB8AC3E}">
        <p14:creationId xmlns:p14="http://schemas.microsoft.com/office/powerpoint/2010/main" val="203557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967C2E1-C0FA-B4B1-0A14-B4C1DD44D712}"/>
              </a:ext>
            </a:extLst>
          </p:cNvPr>
          <p:cNvSpPr>
            <a:spLocks noGrp="1"/>
          </p:cNvSpPr>
          <p:nvPr>
            <p:ph type="dt" sz="half" idx="10"/>
          </p:nvPr>
        </p:nvSpPr>
        <p:spPr/>
        <p:txBody>
          <a:bodyPr/>
          <a:lstStyle/>
          <a:p>
            <a:fld id="{B798408E-E4F7-014F-A61A-09499D3EC1F3}" type="datetimeFigureOut">
              <a:rPr kumimoji="1" lang="zh-CN" altLang="en-US" smtClean="0"/>
              <a:t>2024/3/19</a:t>
            </a:fld>
            <a:endParaRPr kumimoji="1" lang="zh-CN" altLang="en-US"/>
          </a:p>
        </p:txBody>
      </p:sp>
      <p:sp>
        <p:nvSpPr>
          <p:cNvPr id="3" name="页脚占位符 2">
            <a:extLst>
              <a:ext uri="{FF2B5EF4-FFF2-40B4-BE49-F238E27FC236}">
                <a16:creationId xmlns:a16="http://schemas.microsoft.com/office/drawing/2014/main" id="{98EF00AD-79AD-5B40-09B9-63F65528EDE6}"/>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403B07F7-2487-3AE9-6C31-5B6473CEC01F}"/>
              </a:ext>
            </a:extLst>
          </p:cNvPr>
          <p:cNvSpPr>
            <a:spLocks noGrp="1"/>
          </p:cNvSpPr>
          <p:nvPr>
            <p:ph type="sldNum" sz="quarter" idx="12"/>
          </p:nvPr>
        </p:nvSpPr>
        <p:spPr/>
        <p:txBody>
          <a:bodyPr/>
          <a:lstStyle/>
          <a:p>
            <a:fld id="{FE5F0D2C-5519-9E47-A7C9-CD8E80393BA6}" type="slidenum">
              <a:rPr kumimoji="1" lang="zh-CN" altLang="en-US" smtClean="0"/>
              <a:t>‹#›</a:t>
            </a:fld>
            <a:endParaRPr kumimoji="1" lang="zh-CN" altLang="en-US"/>
          </a:p>
        </p:txBody>
      </p:sp>
    </p:spTree>
    <p:extLst>
      <p:ext uri="{BB962C8B-B14F-4D97-AF65-F5344CB8AC3E}">
        <p14:creationId xmlns:p14="http://schemas.microsoft.com/office/powerpoint/2010/main" val="3172910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48DE40-DCD0-0626-A3F0-AA2F3F69DAE6}"/>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C2EF40CE-BA51-F381-1840-95F31AAC15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C0298D68-AF58-9A38-A483-3F15D27E15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ED136089-77E0-15A2-CE72-C7BD7E32C7CA}"/>
              </a:ext>
            </a:extLst>
          </p:cNvPr>
          <p:cNvSpPr>
            <a:spLocks noGrp="1"/>
          </p:cNvSpPr>
          <p:nvPr>
            <p:ph type="dt" sz="half" idx="10"/>
          </p:nvPr>
        </p:nvSpPr>
        <p:spPr/>
        <p:txBody>
          <a:bodyPr/>
          <a:lstStyle/>
          <a:p>
            <a:fld id="{B798408E-E4F7-014F-A61A-09499D3EC1F3}" type="datetimeFigureOut">
              <a:rPr kumimoji="1" lang="zh-CN" altLang="en-US" smtClean="0"/>
              <a:t>2024/3/19</a:t>
            </a:fld>
            <a:endParaRPr kumimoji="1" lang="zh-CN" altLang="en-US"/>
          </a:p>
        </p:txBody>
      </p:sp>
      <p:sp>
        <p:nvSpPr>
          <p:cNvPr id="6" name="页脚占位符 5">
            <a:extLst>
              <a:ext uri="{FF2B5EF4-FFF2-40B4-BE49-F238E27FC236}">
                <a16:creationId xmlns:a16="http://schemas.microsoft.com/office/drawing/2014/main" id="{6832DC5B-852D-C27F-EEDB-5516CCABB5F9}"/>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0090C06D-699B-2CB0-AA2A-962D9F4ECEB6}"/>
              </a:ext>
            </a:extLst>
          </p:cNvPr>
          <p:cNvSpPr>
            <a:spLocks noGrp="1"/>
          </p:cNvSpPr>
          <p:nvPr>
            <p:ph type="sldNum" sz="quarter" idx="12"/>
          </p:nvPr>
        </p:nvSpPr>
        <p:spPr/>
        <p:txBody>
          <a:bodyPr/>
          <a:lstStyle/>
          <a:p>
            <a:fld id="{FE5F0D2C-5519-9E47-A7C9-CD8E80393BA6}" type="slidenum">
              <a:rPr kumimoji="1" lang="zh-CN" altLang="en-US" smtClean="0"/>
              <a:t>‹#›</a:t>
            </a:fld>
            <a:endParaRPr kumimoji="1" lang="zh-CN" altLang="en-US"/>
          </a:p>
        </p:txBody>
      </p:sp>
    </p:spTree>
    <p:extLst>
      <p:ext uri="{BB962C8B-B14F-4D97-AF65-F5344CB8AC3E}">
        <p14:creationId xmlns:p14="http://schemas.microsoft.com/office/powerpoint/2010/main" val="2200360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ABC776-F094-ED99-EC92-8058D84640BE}"/>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EB7E0408-128B-C450-CA6C-9EAF3D0085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A922D4A7-EE90-F198-7C7D-48C4AE0CB1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C96A3E0A-A4C4-E881-5489-DA618AF40380}"/>
              </a:ext>
            </a:extLst>
          </p:cNvPr>
          <p:cNvSpPr>
            <a:spLocks noGrp="1"/>
          </p:cNvSpPr>
          <p:nvPr>
            <p:ph type="dt" sz="half" idx="10"/>
          </p:nvPr>
        </p:nvSpPr>
        <p:spPr/>
        <p:txBody>
          <a:bodyPr/>
          <a:lstStyle/>
          <a:p>
            <a:fld id="{B798408E-E4F7-014F-A61A-09499D3EC1F3}" type="datetimeFigureOut">
              <a:rPr kumimoji="1" lang="zh-CN" altLang="en-US" smtClean="0"/>
              <a:t>2024/3/19</a:t>
            </a:fld>
            <a:endParaRPr kumimoji="1" lang="zh-CN" altLang="en-US"/>
          </a:p>
        </p:txBody>
      </p:sp>
      <p:sp>
        <p:nvSpPr>
          <p:cNvPr id="6" name="页脚占位符 5">
            <a:extLst>
              <a:ext uri="{FF2B5EF4-FFF2-40B4-BE49-F238E27FC236}">
                <a16:creationId xmlns:a16="http://schemas.microsoft.com/office/drawing/2014/main" id="{A7BBED70-DC44-8282-C728-95A7978909A0}"/>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B3F46ECE-BE7C-ABEA-BDD3-FD43527EEEAD}"/>
              </a:ext>
            </a:extLst>
          </p:cNvPr>
          <p:cNvSpPr>
            <a:spLocks noGrp="1"/>
          </p:cNvSpPr>
          <p:nvPr>
            <p:ph type="sldNum" sz="quarter" idx="12"/>
          </p:nvPr>
        </p:nvSpPr>
        <p:spPr/>
        <p:txBody>
          <a:bodyPr/>
          <a:lstStyle/>
          <a:p>
            <a:fld id="{FE5F0D2C-5519-9E47-A7C9-CD8E80393BA6}" type="slidenum">
              <a:rPr kumimoji="1" lang="zh-CN" altLang="en-US" smtClean="0"/>
              <a:t>‹#›</a:t>
            </a:fld>
            <a:endParaRPr kumimoji="1" lang="zh-CN" altLang="en-US"/>
          </a:p>
        </p:txBody>
      </p:sp>
    </p:spTree>
    <p:extLst>
      <p:ext uri="{BB962C8B-B14F-4D97-AF65-F5344CB8AC3E}">
        <p14:creationId xmlns:p14="http://schemas.microsoft.com/office/powerpoint/2010/main" val="52146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A24F496-F295-0668-3D25-D0420BBCC5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E4CA12AF-8BCE-3BE4-649A-500FB637FB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65AEB88F-DF6C-DD33-1773-958415B84F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98408E-E4F7-014F-A61A-09499D3EC1F3}" type="datetimeFigureOut">
              <a:rPr kumimoji="1" lang="zh-CN" altLang="en-US" smtClean="0"/>
              <a:t>2024/3/19</a:t>
            </a:fld>
            <a:endParaRPr kumimoji="1" lang="zh-CN" altLang="en-US"/>
          </a:p>
        </p:txBody>
      </p:sp>
      <p:sp>
        <p:nvSpPr>
          <p:cNvPr id="5" name="页脚占位符 4">
            <a:extLst>
              <a:ext uri="{FF2B5EF4-FFF2-40B4-BE49-F238E27FC236}">
                <a16:creationId xmlns:a16="http://schemas.microsoft.com/office/drawing/2014/main" id="{ED04CDC5-22B1-19E7-F006-74DF3375B9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3000D986-DBD7-418F-76A8-6E5F5706D3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5F0D2C-5519-9E47-A7C9-CD8E80393BA6}" type="slidenum">
              <a:rPr kumimoji="1" lang="zh-CN" altLang="en-US" smtClean="0"/>
              <a:t>‹#›</a:t>
            </a:fld>
            <a:endParaRPr kumimoji="1" lang="zh-CN" altLang="en-US"/>
          </a:p>
        </p:txBody>
      </p:sp>
    </p:spTree>
    <p:extLst>
      <p:ext uri="{BB962C8B-B14F-4D97-AF65-F5344CB8AC3E}">
        <p14:creationId xmlns:p14="http://schemas.microsoft.com/office/powerpoint/2010/main" val="274195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gif"/><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B274BD-D37E-8D05-F839-5317AF685077}"/>
              </a:ext>
            </a:extLst>
          </p:cNvPr>
          <p:cNvSpPr>
            <a:spLocks noGrp="1"/>
          </p:cNvSpPr>
          <p:nvPr>
            <p:ph type="ctrTitle"/>
          </p:nvPr>
        </p:nvSpPr>
        <p:spPr/>
        <p:txBody>
          <a:bodyPr>
            <a:normAutofit fontScale="90000"/>
          </a:bodyPr>
          <a:lstStyle/>
          <a:p>
            <a:r>
              <a:rPr kumimoji="1" lang="zh-CN" altLang="en-US" dirty="0"/>
              <a:t>燃气管道焊接缺陷检测的持续学习方法研究</a:t>
            </a:r>
            <a:br>
              <a:rPr kumimoji="1" lang="zh-CN" altLang="en-US" dirty="0"/>
            </a:br>
            <a:endParaRPr kumimoji="1" lang="zh-CN" altLang="en-US" dirty="0"/>
          </a:p>
        </p:txBody>
      </p:sp>
      <p:sp>
        <p:nvSpPr>
          <p:cNvPr id="3" name="副标题 2">
            <a:extLst>
              <a:ext uri="{FF2B5EF4-FFF2-40B4-BE49-F238E27FC236}">
                <a16:creationId xmlns:a16="http://schemas.microsoft.com/office/drawing/2014/main" id="{C2AF508F-3D90-8504-6D02-C8125D535019}"/>
              </a:ext>
            </a:extLst>
          </p:cNvPr>
          <p:cNvSpPr>
            <a:spLocks noGrp="1"/>
          </p:cNvSpPr>
          <p:nvPr>
            <p:ph type="subTitle" idx="1"/>
          </p:nvPr>
        </p:nvSpPr>
        <p:spPr/>
        <p:txBody>
          <a:bodyPr>
            <a:normAutofit lnSpcReduction="10000"/>
          </a:bodyPr>
          <a:lstStyle/>
          <a:p>
            <a:endParaRPr kumimoji="1" lang="en-US" altLang="zh-CN" dirty="0"/>
          </a:p>
          <a:p>
            <a:endParaRPr kumimoji="1" lang="en-US" altLang="zh-CN" dirty="0"/>
          </a:p>
          <a:p>
            <a:r>
              <a:rPr kumimoji="1" lang="zh-CN" altLang="en-US" dirty="0"/>
              <a:t>卜宜凡</a:t>
            </a:r>
            <a:endParaRPr kumimoji="1" lang="en-US" altLang="zh-CN" dirty="0"/>
          </a:p>
          <a:p>
            <a:r>
              <a:rPr kumimoji="1" lang="en-US" altLang="zh-CN" dirty="0"/>
              <a:t>2024.3.18</a:t>
            </a:r>
            <a:endParaRPr kumimoji="1" lang="zh-CN" altLang="en-US" dirty="0"/>
          </a:p>
        </p:txBody>
      </p:sp>
    </p:spTree>
    <p:extLst>
      <p:ext uri="{BB962C8B-B14F-4D97-AF65-F5344CB8AC3E}">
        <p14:creationId xmlns:p14="http://schemas.microsoft.com/office/powerpoint/2010/main" val="2976422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0E9550-1124-FA1E-52D2-77B6F4CC9D53}"/>
              </a:ext>
            </a:extLst>
          </p:cNvPr>
          <p:cNvSpPr>
            <a:spLocks noGrp="1"/>
          </p:cNvSpPr>
          <p:nvPr>
            <p:ph type="title"/>
          </p:nvPr>
        </p:nvSpPr>
        <p:spPr/>
        <p:txBody>
          <a:bodyPr/>
          <a:lstStyle/>
          <a:p>
            <a:r>
              <a:rPr kumimoji="1" lang="zh-CN" altLang="en-US" dirty="0"/>
              <a:t>研究背景</a:t>
            </a:r>
          </a:p>
        </p:txBody>
      </p:sp>
      <p:sp>
        <p:nvSpPr>
          <p:cNvPr id="3" name="内容占位符 2">
            <a:extLst>
              <a:ext uri="{FF2B5EF4-FFF2-40B4-BE49-F238E27FC236}">
                <a16:creationId xmlns:a16="http://schemas.microsoft.com/office/drawing/2014/main" id="{CFA9955E-18FF-91EE-4FB7-C7229387498D}"/>
              </a:ext>
            </a:extLst>
          </p:cNvPr>
          <p:cNvSpPr>
            <a:spLocks noGrp="1"/>
          </p:cNvSpPr>
          <p:nvPr>
            <p:ph idx="1"/>
          </p:nvPr>
        </p:nvSpPr>
        <p:spPr>
          <a:xfrm>
            <a:off x="838200" y="1825625"/>
            <a:ext cx="5257800" cy="4351338"/>
          </a:xfrm>
        </p:spPr>
        <p:txBody>
          <a:bodyPr>
            <a:normAutofit/>
          </a:bodyPr>
          <a:lstStyle/>
          <a:p>
            <a:r>
              <a:rPr kumimoji="1" lang="zh-CN" altLang="en-US" sz="2400" dirty="0"/>
              <a:t>在超声相控阵图像上使用语义分割技术完成</a:t>
            </a:r>
            <a:r>
              <a:rPr kumimoji="1" lang="en-US" altLang="zh-CN" sz="2400" dirty="0"/>
              <a:t>PE</a:t>
            </a:r>
            <a:r>
              <a:rPr kumimoji="1" lang="zh-CN" altLang="en-US" sz="2400" dirty="0"/>
              <a:t>管道焊接缺陷的检测</a:t>
            </a:r>
            <a:endParaRPr kumimoji="1" lang="en-US" altLang="zh-CN" sz="2400" dirty="0"/>
          </a:p>
          <a:p>
            <a:endParaRPr kumimoji="1" lang="en-US" altLang="zh-CN" sz="2400" dirty="0"/>
          </a:p>
          <a:p>
            <a:r>
              <a:rPr kumimoji="1" lang="zh-CN" altLang="en-US" sz="2400" dirty="0"/>
              <a:t>使用持续学习技术使模型拥有在动态变化数据流中低成本自动迭代的能力</a:t>
            </a:r>
            <a:endParaRPr kumimoji="1" lang="en-US" altLang="zh-CN" sz="2400" dirty="0"/>
          </a:p>
          <a:p>
            <a:endParaRPr kumimoji="1" lang="en-US" altLang="zh-CN" sz="2400" dirty="0"/>
          </a:p>
          <a:p>
            <a:r>
              <a:rPr kumimoji="1" lang="zh-CN" altLang="en-US" sz="2400" dirty="0"/>
              <a:t>搭建软件系统，在同一平台上实现模型的推理、部署与训练</a:t>
            </a:r>
          </a:p>
        </p:txBody>
      </p:sp>
      <p:pic>
        <p:nvPicPr>
          <p:cNvPr id="5" name="图片 4">
            <a:extLst>
              <a:ext uri="{FF2B5EF4-FFF2-40B4-BE49-F238E27FC236}">
                <a16:creationId xmlns:a16="http://schemas.microsoft.com/office/drawing/2014/main" id="{B719E8C5-AE54-D58C-E18D-A7873E2561A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45291" y="562014"/>
            <a:ext cx="2489835" cy="1619885"/>
          </a:xfrm>
          <a:prstGeom prst="rect">
            <a:avLst/>
          </a:prstGeom>
          <a:noFill/>
          <a:ln>
            <a:noFill/>
          </a:ln>
        </p:spPr>
      </p:pic>
      <p:pic>
        <p:nvPicPr>
          <p:cNvPr id="6" name="图片 5">
            <a:extLst>
              <a:ext uri="{FF2B5EF4-FFF2-40B4-BE49-F238E27FC236}">
                <a16:creationId xmlns:a16="http://schemas.microsoft.com/office/drawing/2014/main" id="{FD9E6637-4ADD-7ADD-ADB3-65817973018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234444" y="562014"/>
            <a:ext cx="2489835" cy="1619885"/>
          </a:xfrm>
          <a:prstGeom prst="rect">
            <a:avLst/>
          </a:prstGeom>
          <a:noFill/>
          <a:ln>
            <a:noFill/>
          </a:ln>
        </p:spPr>
      </p:pic>
      <p:pic>
        <p:nvPicPr>
          <p:cNvPr id="7" name="图片 6">
            <a:extLst>
              <a:ext uri="{FF2B5EF4-FFF2-40B4-BE49-F238E27FC236}">
                <a16:creationId xmlns:a16="http://schemas.microsoft.com/office/drawing/2014/main" id="{31A0A0FB-5847-81B1-B416-CE34295124BC}"/>
              </a:ext>
            </a:extLst>
          </p:cNvPr>
          <p:cNvPicPr>
            <a:picLocks noChangeAspect="1"/>
          </p:cNvPicPr>
          <p:nvPr/>
        </p:nvPicPr>
        <p:blipFill>
          <a:blip r:embed="rId4"/>
          <a:stretch>
            <a:fillRect/>
          </a:stretch>
        </p:blipFill>
        <p:spPr>
          <a:xfrm>
            <a:off x="6545290" y="2486346"/>
            <a:ext cx="5191777" cy="3875551"/>
          </a:xfrm>
          <a:prstGeom prst="rect">
            <a:avLst/>
          </a:prstGeom>
        </p:spPr>
      </p:pic>
      <p:sp>
        <p:nvSpPr>
          <p:cNvPr id="8" name="文本框 7">
            <a:extLst>
              <a:ext uri="{FF2B5EF4-FFF2-40B4-BE49-F238E27FC236}">
                <a16:creationId xmlns:a16="http://schemas.microsoft.com/office/drawing/2014/main" id="{C8C55F22-C59F-8179-5C0B-26E5D6826F56}"/>
              </a:ext>
            </a:extLst>
          </p:cNvPr>
          <p:cNvSpPr txBox="1"/>
          <p:nvPr/>
        </p:nvSpPr>
        <p:spPr>
          <a:xfrm>
            <a:off x="11645902" y="5807631"/>
            <a:ext cx="540455" cy="369332"/>
          </a:xfrm>
          <a:prstGeom prst="rect">
            <a:avLst/>
          </a:prstGeom>
          <a:noFill/>
        </p:spPr>
        <p:txBody>
          <a:bodyPr wrap="square" rtlCol="0">
            <a:spAutoFit/>
          </a:bodyPr>
          <a:lstStyle/>
          <a:p>
            <a:r>
              <a:rPr kumimoji="1" lang="en-US" altLang="zh-CN" dirty="0"/>
              <a:t>[1]</a:t>
            </a:r>
            <a:endParaRPr kumimoji="1" lang="zh-CN" altLang="en-US" dirty="0"/>
          </a:p>
        </p:txBody>
      </p:sp>
      <p:sp>
        <p:nvSpPr>
          <p:cNvPr id="9" name="文本框 8">
            <a:extLst>
              <a:ext uri="{FF2B5EF4-FFF2-40B4-BE49-F238E27FC236}">
                <a16:creationId xmlns:a16="http://schemas.microsoft.com/office/drawing/2014/main" id="{0392F251-BB72-78E5-EBE9-7DBC13864991}"/>
              </a:ext>
            </a:extLst>
          </p:cNvPr>
          <p:cNvSpPr txBox="1"/>
          <p:nvPr/>
        </p:nvSpPr>
        <p:spPr>
          <a:xfrm>
            <a:off x="0" y="6481410"/>
            <a:ext cx="8720657" cy="307777"/>
          </a:xfrm>
          <a:prstGeom prst="rect">
            <a:avLst/>
          </a:prstGeom>
          <a:noFill/>
        </p:spPr>
        <p:txBody>
          <a:bodyPr wrap="none" rtlCol="0">
            <a:spAutoFit/>
          </a:bodyPr>
          <a:lstStyle/>
          <a:p>
            <a:r>
              <a:rPr kumimoji="1" lang="en-US" altLang="zh-CN" sz="1400" dirty="0"/>
              <a:t>[1] Garg P, </a:t>
            </a:r>
            <a:r>
              <a:rPr kumimoji="1" lang="en-US" altLang="zh-CN" sz="1400" dirty="0" err="1"/>
              <a:t>Saluja</a:t>
            </a:r>
            <a:r>
              <a:rPr kumimoji="1" lang="en-US" altLang="zh-CN" sz="1400" dirty="0"/>
              <a:t> R, Balasubramanian V N, et al. Multi-domain incremental learning for semantic segmentation</a:t>
            </a:r>
            <a:endParaRPr kumimoji="1" lang="zh-CN" altLang="en-US" sz="1400" dirty="0"/>
          </a:p>
        </p:txBody>
      </p:sp>
    </p:spTree>
    <p:extLst>
      <p:ext uri="{BB962C8B-B14F-4D97-AF65-F5344CB8AC3E}">
        <p14:creationId xmlns:p14="http://schemas.microsoft.com/office/powerpoint/2010/main" val="3842856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E2C479-9DA4-6923-65B9-C0D4DCCCDB68}"/>
              </a:ext>
            </a:extLst>
          </p:cNvPr>
          <p:cNvSpPr>
            <a:spLocks noGrp="1"/>
          </p:cNvSpPr>
          <p:nvPr>
            <p:ph type="title"/>
          </p:nvPr>
        </p:nvSpPr>
        <p:spPr/>
        <p:txBody>
          <a:bodyPr/>
          <a:lstStyle/>
          <a:p>
            <a:r>
              <a:rPr kumimoji="1" lang="zh-CN" altLang="en-US" dirty="0"/>
              <a:t>文献综述</a:t>
            </a:r>
            <a:r>
              <a:rPr kumimoji="1" lang="en-US" altLang="zh-CN" dirty="0"/>
              <a:t>-CL</a:t>
            </a:r>
            <a:endParaRPr kumimoji="1" lang="zh-CN" altLang="en-US" dirty="0"/>
          </a:p>
        </p:txBody>
      </p:sp>
      <p:sp>
        <p:nvSpPr>
          <p:cNvPr id="3" name="内容占位符 2">
            <a:extLst>
              <a:ext uri="{FF2B5EF4-FFF2-40B4-BE49-F238E27FC236}">
                <a16:creationId xmlns:a16="http://schemas.microsoft.com/office/drawing/2014/main" id="{2FCF020D-FF91-8C0D-193E-1AC13609D705}"/>
              </a:ext>
            </a:extLst>
          </p:cNvPr>
          <p:cNvSpPr>
            <a:spLocks noGrp="1"/>
          </p:cNvSpPr>
          <p:nvPr>
            <p:ph idx="1"/>
          </p:nvPr>
        </p:nvSpPr>
        <p:spPr/>
        <p:txBody>
          <a:bodyPr>
            <a:normAutofit lnSpcReduction="10000"/>
          </a:bodyPr>
          <a:lstStyle/>
          <a:p>
            <a:endParaRPr kumimoji="1" lang="en-US" altLang="zh-CN" dirty="0"/>
          </a:p>
          <a:p>
            <a:endParaRPr kumimoji="1" lang="en-US" altLang="zh-CN" dirty="0"/>
          </a:p>
          <a:p>
            <a:endParaRPr kumimoji="1" lang="en-US" altLang="zh-CN" dirty="0"/>
          </a:p>
          <a:p>
            <a:pPr marL="0" indent="0">
              <a:buNone/>
            </a:pPr>
            <a:endParaRPr kumimoji="1" lang="en-US" altLang="zh-CN" sz="2000" dirty="0"/>
          </a:p>
          <a:p>
            <a:pPr marL="0" indent="0">
              <a:buNone/>
            </a:pPr>
            <a:endParaRPr kumimoji="1" lang="en-US" altLang="zh-CN" sz="2000" dirty="0"/>
          </a:p>
          <a:p>
            <a:pPr marL="0" indent="0">
              <a:buNone/>
            </a:pPr>
            <a:r>
              <a:rPr kumimoji="1" lang="en-US" altLang="zh-CN" sz="2000" dirty="0"/>
              <a:t>a:</a:t>
            </a:r>
            <a:r>
              <a:rPr kumimoji="1" lang="zh-CN" altLang="en-US" sz="2000" dirty="0"/>
              <a:t> </a:t>
            </a:r>
            <a:r>
              <a:rPr kumimoji="1" lang="en-US" altLang="zh-CN" sz="2000" dirty="0"/>
              <a:t>Context-specific components</a:t>
            </a:r>
          </a:p>
          <a:p>
            <a:pPr marL="0" indent="0">
              <a:buNone/>
            </a:pPr>
            <a:r>
              <a:rPr kumimoji="1" lang="en-US" altLang="zh-CN" sz="2000" dirty="0"/>
              <a:t>b:</a:t>
            </a:r>
            <a:r>
              <a:rPr kumimoji="1" lang="zh-CN" altLang="en-US" sz="2000" dirty="0"/>
              <a:t> </a:t>
            </a:r>
            <a:r>
              <a:rPr kumimoji="1" lang="en" altLang="zh-CN" sz="2000" dirty="0"/>
              <a:t>Parameter regularization </a:t>
            </a:r>
          </a:p>
          <a:p>
            <a:pPr marL="0" indent="0">
              <a:buNone/>
            </a:pPr>
            <a:r>
              <a:rPr kumimoji="1" lang="en-US" altLang="zh-CN" sz="2000" dirty="0"/>
              <a:t>c:</a:t>
            </a:r>
            <a:r>
              <a:rPr kumimoji="1" lang="zh-CN" altLang="en-US" sz="2000" dirty="0"/>
              <a:t> </a:t>
            </a:r>
            <a:r>
              <a:rPr kumimoji="1" lang="en" altLang="zh-CN" sz="2000" dirty="0"/>
              <a:t>Functional regularization </a:t>
            </a:r>
          </a:p>
          <a:p>
            <a:pPr marL="0" indent="0">
              <a:buNone/>
            </a:pPr>
            <a:r>
              <a:rPr kumimoji="1" lang="en-US" altLang="zh-CN" sz="2000" dirty="0"/>
              <a:t>d:</a:t>
            </a:r>
            <a:r>
              <a:rPr kumimoji="1" lang="zh-CN" altLang="en-US" sz="2000" dirty="0"/>
              <a:t> </a:t>
            </a:r>
            <a:r>
              <a:rPr kumimoji="1" lang="en" altLang="zh-CN" sz="2000" dirty="0"/>
              <a:t>Replay </a:t>
            </a:r>
          </a:p>
          <a:p>
            <a:pPr marL="0" indent="0">
              <a:buNone/>
            </a:pPr>
            <a:endParaRPr kumimoji="1" lang="en" altLang="zh-CN" sz="2000" dirty="0"/>
          </a:p>
          <a:p>
            <a:pPr marL="0" indent="0">
              <a:buNone/>
            </a:pPr>
            <a:r>
              <a:rPr kumimoji="1" lang="en-US" altLang="zh-CN" sz="2000" dirty="0"/>
              <a:t> </a:t>
            </a:r>
          </a:p>
          <a:p>
            <a:pPr marL="0" indent="0">
              <a:buNone/>
            </a:pPr>
            <a:endParaRPr kumimoji="1" lang="en-US" altLang="zh-CN" dirty="0"/>
          </a:p>
          <a:p>
            <a:endParaRPr kumimoji="1" lang="zh-CN" altLang="en-US" dirty="0"/>
          </a:p>
        </p:txBody>
      </p:sp>
      <p:pic>
        <p:nvPicPr>
          <p:cNvPr id="5" name="图片 4">
            <a:extLst>
              <a:ext uri="{FF2B5EF4-FFF2-40B4-BE49-F238E27FC236}">
                <a16:creationId xmlns:a16="http://schemas.microsoft.com/office/drawing/2014/main" id="{CEB0B9FB-3AD7-3575-5884-D2D2FD0303D0}"/>
              </a:ext>
            </a:extLst>
          </p:cNvPr>
          <p:cNvPicPr>
            <a:picLocks noChangeAspect="1"/>
          </p:cNvPicPr>
          <p:nvPr/>
        </p:nvPicPr>
        <p:blipFill>
          <a:blip r:embed="rId2"/>
          <a:stretch>
            <a:fillRect/>
          </a:stretch>
        </p:blipFill>
        <p:spPr>
          <a:xfrm>
            <a:off x="349323" y="1294176"/>
            <a:ext cx="4734316" cy="1860943"/>
          </a:xfrm>
          <a:prstGeom prst="rect">
            <a:avLst/>
          </a:prstGeom>
        </p:spPr>
      </p:pic>
      <p:sp>
        <p:nvSpPr>
          <p:cNvPr id="6" name="文本框 5">
            <a:extLst>
              <a:ext uri="{FF2B5EF4-FFF2-40B4-BE49-F238E27FC236}">
                <a16:creationId xmlns:a16="http://schemas.microsoft.com/office/drawing/2014/main" id="{B719E0DA-6BFD-914A-DFF9-1FF520699680}"/>
              </a:ext>
            </a:extLst>
          </p:cNvPr>
          <p:cNvSpPr txBox="1"/>
          <p:nvPr/>
        </p:nvSpPr>
        <p:spPr>
          <a:xfrm>
            <a:off x="11748466" y="2785787"/>
            <a:ext cx="540455" cy="369332"/>
          </a:xfrm>
          <a:prstGeom prst="rect">
            <a:avLst/>
          </a:prstGeom>
          <a:noFill/>
        </p:spPr>
        <p:txBody>
          <a:bodyPr wrap="square" rtlCol="0">
            <a:spAutoFit/>
          </a:bodyPr>
          <a:lstStyle/>
          <a:p>
            <a:r>
              <a:rPr kumimoji="1" lang="en-US" altLang="zh-CN" dirty="0"/>
              <a:t>[2]</a:t>
            </a:r>
            <a:endParaRPr kumimoji="1" lang="zh-CN" altLang="en-US" dirty="0"/>
          </a:p>
        </p:txBody>
      </p:sp>
      <p:sp>
        <p:nvSpPr>
          <p:cNvPr id="7" name="文本框 6">
            <a:extLst>
              <a:ext uri="{FF2B5EF4-FFF2-40B4-BE49-F238E27FC236}">
                <a16:creationId xmlns:a16="http://schemas.microsoft.com/office/drawing/2014/main" id="{28D2D8C5-06A9-D943-0C3E-D8D6A9782688}"/>
              </a:ext>
            </a:extLst>
          </p:cNvPr>
          <p:cNvSpPr txBox="1"/>
          <p:nvPr/>
        </p:nvSpPr>
        <p:spPr>
          <a:xfrm>
            <a:off x="0" y="6488668"/>
            <a:ext cx="10737235" cy="307777"/>
          </a:xfrm>
          <a:prstGeom prst="rect">
            <a:avLst/>
          </a:prstGeom>
          <a:noFill/>
        </p:spPr>
        <p:txBody>
          <a:bodyPr wrap="none" rtlCol="0">
            <a:spAutoFit/>
          </a:bodyPr>
          <a:lstStyle/>
          <a:p>
            <a:r>
              <a:rPr kumimoji="1" lang="en-US" altLang="zh-CN" sz="1400" dirty="0"/>
              <a:t>[2] Van de Ven G M, </a:t>
            </a:r>
            <a:r>
              <a:rPr kumimoji="1" lang="en-US" altLang="zh-CN" sz="1400" dirty="0" err="1"/>
              <a:t>Tuytelaars</a:t>
            </a:r>
            <a:r>
              <a:rPr kumimoji="1" lang="en-US" altLang="zh-CN" sz="1400" dirty="0"/>
              <a:t> T, </a:t>
            </a:r>
            <a:r>
              <a:rPr kumimoji="1" lang="en-US" altLang="zh-CN" sz="1400" dirty="0" err="1"/>
              <a:t>Tolias</a:t>
            </a:r>
            <a:r>
              <a:rPr kumimoji="1" lang="en-US" altLang="zh-CN" sz="1400" dirty="0"/>
              <a:t> A S. Three types of incremental learning[J]. Nature Machine Intelligence, 2022, 4(12): 1185-1197.</a:t>
            </a:r>
            <a:endParaRPr kumimoji="1" lang="zh-CN" altLang="en-US" sz="1400" dirty="0"/>
          </a:p>
        </p:txBody>
      </p:sp>
      <p:pic>
        <p:nvPicPr>
          <p:cNvPr id="8" name="图片 7">
            <a:extLst>
              <a:ext uri="{FF2B5EF4-FFF2-40B4-BE49-F238E27FC236}">
                <a16:creationId xmlns:a16="http://schemas.microsoft.com/office/drawing/2014/main" id="{BCAF8F38-587B-75E4-E8AB-054E94304C8B}"/>
              </a:ext>
            </a:extLst>
          </p:cNvPr>
          <p:cNvPicPr>
            <a:picLocks noChangeAspect="1"/>
          </p:cNvPicPr>
          <p:nvPr/>
        </p:nvPicPr>
        <p:blipFill>
          <a:blip r:embed="rId3"/>
          <a:stretch>
            <a:fillRect/>
          </a:stretch>
        </p:blipFill>
        <p:spPr>
          <a:xfrm>
            <a:off x="5186527" y="887994"/>
            <a:ext cx="6656150" cy="2267125"/>
          </a:xfrm>
          <a:prstGeom prst="rect">
            <a:avLst/>
          </a:prstGeom>
        </p:spPr>
      </p:pic>
      <p:pic>
        <p:nvPicPr>
          <p:cNvPr id="11" name="图片 10">
            <a:extLst>
              <a:ext uri="{FF2B5EF4-FFF2-40B4-BE49-F238E27FC236}">
                <a16:creationId xmlns:a16="http://schemas.microsoft.com/office/drawing/2014/main" id="{3CA4F958-1D4A-CE1C-15C0-82045F840426}"/>
              </a:ext>
            </a:extLst>
          </p:cNvPr>
          <p:cNvPicPr>
            <a:picLocks noChangeAspect="1"/>
          </p:cNvPicPr>
          <p:nvPr/>
        </p:nvPicPr>
        <p:blipFill>
          <a:blip r:embed="rId4"/>
          <a:stretch>
            <a:fillRect/>
          </a:stretch>
        </p:blipFill>
        <p:spPr>
          <a:xfrm>
            <a:off x="4419600" y="3652370"/>
            <a:ext cx="7772400" cy="1980805"/>
          </a:xfrm>
          <a:prstGeom prst="rect">
            <a:avLst/>
          </a:prstGeom>
        </p:spPr>
      </p:pic>
      <p:sp>
        <p:nvSpPr>
          <p:cNvPr id="13" name="矩形 12">
            <a:extLst>
              <a:ext uri="{FF2B5EF4-FFF2-40B4-BE49-F238E27FC236}">
                <a16:creationId xmlns:a16="http://schemas.microsoft.com/office/drawing/2014/main" id="{18F52C77-4C26-B400-227C-E430B9C819A1}"/>
              </a:ext>
            </a:extLst>
          </p:cNvPr>
          <p:cNvSpPr/>
          <p:nvPr/>
        </p:nvSpPr>
        <p:spPr>
          <a:xfrm>
            <a:off x="5186527" y="887994"/>
            <a:ext cx="182090" cy="26271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a:extLst>
              <a:ext uri="{FF2B5EF4-FFF2-40B4-BE49-F238E27FC236}">
                <a16:creationId xmlns:a16="http://schemas.microsoft.com/office/drawing/2014/main" id="{23F10CB8-EA86-C955-87DC-0594E7B7349B}"/>
              </a:ext>
            </a:extLst>
          </p:cNvPr>
          <p:cNvSpPr/>
          <p:nvPr/>
        </p:nvSpPr>
        <p:spPr>
          <a:xfrm>
            <a:off x="5223003" y="2213557"/>
            <a:ext cx="182090" cy="26271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431573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E2C479-9DA4-6923-65B9-C0D4DCCCDB68}"/>
              </a:ext>
            </a:extLst>
          </p:cNvPr>
          <p:cNvSpPr>
            <a:spLocks noGrp="1"/>
          </p:cNvSpPr>
          <p:nvPr>
            <p:ph type="title"/>
          </p:nvPr>
        </p:nvSpPr>
        <p:spPr/>
        <p:txBody>
          <a:bodyPr/>
          <a:lstStyle/>
          <a:p>
            <a:r>
              <a:rPr kumimoji="1" lang="zh-CN" altLang="en-US" dirty="0"/>
              <a:t>文献综述</a:t>
            </a:r>
            <a:r>
              <a:rPr kumimoji="1" lang="en-US" altLang="zh-CN" dirty="0"/>
              <a:t>-</a:t>
            </a:r>
            <a:r>
              <a:rPr kumimoji="1" lang="en-US" altLang="zh-CN" dirty="0" err="1"/>
              <a:t>Segementation</a:t>
            </a:r>
            <a:r>
              <a:rPr kumimoji="1" lang="zh-CN" altLang="en-US" dirty="0"/>
              <a:t> </a:t>
            </a:r>
          </a:p>
        </p:txBody>
      </p:sp>
      <p:sp>
        <p:nvSpPr>
          <p:cNvPr id="3" name="内容占位符 2">
            <a:extLst>
              <a:ext uri="{FF2B5EF4-FFF2-40B4-BE49-F238E27FC236}">
                <a16:creationId xmlns:a16="http://schemas.microsoft.com/office/drawing/2014/main" id="{2FCF020D-FF91-8C0D-193E-1AC13609D705}"/>
              </a:ext>
            </a:extLst>
          </p:cNvPr>
          <p:cNvSpPr>
            <a:spLocks noGrp="1"/>
          </p:cNvSpPr>
          <p:nvPr>
            <p:ph idx="1"/>
          </p:nvPr>
        </p:nvSpPr>
        <p:spPr/>
        <p:txBody>
          <a:bodyPr>
            <a:normAutofit/>
          </a:bodyPr>
          <a:lstStyle/>
          <a:p>
            <a:endParaRPr kumimoji="1" lang="en-US" altLang="zh-CN" dirty="0"/>
          </a:p>
          <a:p>
            <a:endParaRPr kumimoji="1" lang="en-US" altLang="zh-CN" dirty="0"/>
          </a:p>
          <a:p>
            <a:endParaRPr kumimoji="1" lang="en-US" altLang="zh-CN" dirty="0"/>
          </a:p>
          <a:p>
            <a:pPr marL="0" indent="0">
              <a:buNone/>
            </a:pPr>
            <a:endParaRPr kumimoji="1" lang="en-US" altLang="zh-CN" sz="2000" dirty="0"/>
          </a:p>
          <a:p>
            <a:pPr marL="0" indent="0">
              <a:buNone/>
            </a:pPr>
            <a:endParaRPr kumimoji="1" lang="en-US" altLang="zh-CN" sz="2000" dirty="0"/>
          </a:p>
          <a:p>
            <a:pPr marL="0" indent="0">
              <a:buNone/>
            </a:pPr>
            <a:endParaRPr kumimoji="1" lang="en" altLang="zh-CN" sz="2000" dirty="0"/>
          </a:p>
          <a:p>
            <a:pPr marL="0" indent="0">
              <a:buNone/>
            </a:pPr>
            <a:r>
              <a:rPr kumimoji="1" lang="en-US" altLang="zh-CN" sz="2000" dirty="0"/>
              <a:t> </a:t>
            </a:r>
          </a:p>
          <a:p>
            <a:pPr marL="0" indent="0">
              <a:buNone/>
            </a:pPr>
            <a:endParaRPr kumimoji="1" lang="en-US" altLang="zh-CN" dirty="0"/>
          </a:p>
          <a:p>
            <a:endParaRPr kumimoji="1" lang="zh-CN" altLang="en-US" dirty="0"/>
          </a:p>
        </p:txBody>
      </p:sp>
      <p:sp>
        <p:nvSpPr>
          <p:cNvPr id="14" name="矩形 13">
            <a:extLst>
              <a:ext uri="{FF2B5EF4-FFF2-40B4-BE49-F238E27FC236}">
                <a16:creationId xmlns:a16="http://schemas.microsoft.com/office/drawing/2014/main" id="{23F10CB8-EA86-C955-87DC-0594E7B7349B}"/>
              </a:ext>
            </a:extLst>
          </p:cNvPr>
          <p:cNvSpPr/>
          <p:nvPr/>
        </p:nvSpPr>
        <p:spPr>
          <a:xfrm>
            <a:off x="5223003" y="2213557"/>
            <a:ext cx="182090" cy="26271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 name="图片 3">
            <a:extLst>
              <a:ext uri="{FF2B5EF4-FFF2-40B4-BE49-F238E27FC236}">
                <a16:creationId xmlns:a16="http://schemas.microsoft.com/office/drawing/2014/main" id="{F1069674-3773-77F8-9CBB-634EFB60E9BC}"/>
              </a:ext>
            </a:extLst>
          </p:cNvPr>
          <p:cNvPicPr>
            <a:picLocks noChangeAspect="1"/>
          </p:cNvPicPr>
          <p:nvPr/>
        </p:nvPicPr>
        <p:blipFill>
          <a:blip r:embed="rId2"/>
          <a:stretch>
            <a:fillRect/>
          </a:stretch>
        </p:blipFill>
        <p:spPr>
          <a:xfrm>
            <a:off x="667821" y="1456830"/>
            <a:ext cx="4835838" cy="1776166"/>
          </a:xfrm>
          <a:prstGeom prst="rect">
            <a:avLst/>
          </a:prstGeom>
        </p:spPr>
      </p:pic>
      <p:pic>
        <p:nvPicPr>
          <p:cNvPr id="9" name="图片 8" descr="图表, 箱线图&#10;&#10;描述已自动生成">
            <a:extLst>
              <a:ext uri="{FF2B5EF4-FFF2-40B4-BE49-F238E27FC236}">
                <a16:creationId xmlns:a16="http://schemas.microsoft.com/office/drawing/2014/main" id="{607505B3-A5C0-277A-FEA7-DA36569AB174}"/>
              </a:ext>
            </a:extLst>
          </p:cNvPr>
          <p:cNvPicPr>
            <a:picLocks noChangeAspect="1"/>
          </p:cNvPicPr>
          <p:nvPr/>
        </p:nvPicPr>
        <p:blipFill rotWithShape="1">
          <a:blip r:embed="rId3"/>
          <a:srcRect l="4078" r="4776"/>
          <a:stretch/>
        </p:blipFill>
        <p:spPr bwMode="auto">
          <a:xfrm>
            <a:off x="560588" y="3362549"/>
            <a:ext cx="4362450" cy="2996565"/>
          </a:xfrm>
          <a:prstGeom prst="rect">
            <a:avLst/>
          </a:prstGeom>
          <a:ln>
            <a:noFill/>
          </a:ln>
          <a:extLst>
            <a:ext uri="{53640926-AAD7-44D8-BBD7-CCE9431645EC}">
              <a14:shadowObscured xmlns:a14="http://schemas.microsoft.com/office/drawing/2010/main"/>
            </a:ext>
          </a:extLst>
        </p:spPr>
      </p:pic>
      <p:pic>
        <p:nvPicPr>
          <p:cNvPr id="10" name="图片 9">
            <a:extLst>
              <a:ext uri="{FF2B5EF4-FFF2-40B4-BE49-F238E27FC236}">
                <a16:creationId xmlns:a16="http://schemas.microsoft.com/office/drawing/2014/main" id="{4CA1A845-24AF-6936-F8F7-D84286D2409E}"/>
              </a:ext>
            </a:extLst>
          </p:cNvPr>
          <p:cNvPicPr>
            <a:picLocks noChangeAspect="1"/>
          </p:cNvPicPr>
          <p:nvPr/>
        </p:nvPicPr>
        <p:blipFill>
          <a:blip r:embed="rId4"/>
          <a:stretch>
            <a:fillRect/>
          </a:stretch>
        </p:blipFill>
        <p:spPr>
          <a:xfrm>
            <a:off x="5503659" y="1499677"/>
            <a:ext cx="6127753" cy="1727950"/>
          </a:xfrm>
          <a:prstGeom prst="rect">
            <a:avLst/>
          </a:prstGeom>
        </p:spPr>
      </p:pic>
      <p:pic>
        <p:nvPicPr>
          <p:cNvPr id="3074" name="Picture 2">
            <a:extLst>
              <a:ext uri="{FF2B5EF4-FFF2-40B4-BE49-F238E27FC236}">
                <a16:creationId xmlns:a16="http://schemas.microsoft.com/office/drawing/2014/main" id="{385755A4-1E74-D19A-96AF-298194D52A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26272" y="3862169"/>
            <a:ext cx="5897907" cy="1647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4176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E2C479-9DA4-6923-65B9-C0D4DCCCDB68}"/>
              </a:ext>
            </a:extLst>
          </p:cNvPr>
          <p:cNvSpPr>
            <a:spLocks noGrp="1"/>
          </p:cNvSpPr>
          <p:nvPr>
            <p:ph type="title"/>
          </p:nvPr>
        </p:nvSpPr>
        <p:spPr/>
        <p:txBody>
          <a:bodyPr/>
          <a:lstStyle/>
          <a:p>
            <a:r>
              <a:rPr kumimoji="1" lang="zh-CN" altLang="en-US" dirty="0"/>
              <a:t>文献综述</a:t>
            </a:r>
            <a:r>
              <a:rPr kumimoji="1" lang="en-US" altLang="zh-CN" dirty="0"/>
              <a:t>-</a:t>
            </a:r>
            <a:r>
              <a:rPr kumimoji="1" lang="en-US" altLang="zh-CN" dirty="0" err="1"/>
              <a:t>Segementation</a:t>
            </a:r>
            <a:r>
              <a:rPr kumimoji="1" lang="zh-CN" altLang="en-US" dirty="0"/>
              <a:t> </a:t>
            </a:r>
          </a:p>
        </p:txBody>
      </p:sp>
      <p:sp>
        <p:nvSpPr>
          <p:cNvPr id="3" name="内容占位符 2">
            <a:extLst>
              <a:ext uri="{FF2B5EF4-FFF2-40B4-BE49-F238E27FC236}">
                <a16:creationId xmlns:a16="http://schemas.microsoft.com/office/drawing/2014/main" id="{2FCF020D-FF91-8C0D-193E-1AC13609D705}"/>
              </a:ext>
            </a:extLst>
          </p:cNvPr>
          <p:cNvSpPr>
            <a:spLocks noGrp="1"/>
          </p:cNvSpPr>
          <p:nvPr>
            <p:ph idx="1"/>
          </p:nvPr>
        </p:nvSpPr>
        <p:spPr/>
        <p:txBody>
          <a:bodyPr>
            <a:normAutofit/>
          </a:bodyPr>
          <a:lstStyle/>
          <a:p>
            <a:endParaRPr kumimoji="1" lang="en-US" altLang="zh-CN" dirty="0"/>
          </a:p>
          <a:p>
            <a:endParaRPr kumimoji="1" lang="en-US" altLang="zh-CN" dirty="0"/>
          </a:p>
          <a:p>
            <a:endParaRPr kumimoji="1" lang="en-US" altLang="zh-CN" dirty="0"/>
          </a:p>
          <a:p>
            <a:pPr marL="0" indent="0">
              <a:buNone/>
            </a:pPr>
            <a:endParaRPr kumimoji="1" lang="en-US" altLang="zh-CN" sz="2000" dirty="0"/>
          </a:p>
          <a:p>
            <a:pPr marL="0" indent="0">
              <a:buNone/>
            </a:pPr>
            <a:endParaRPr kumimoji="1" lang="en-US" altLang="zh-CN" sz="2000" dirty="0"/>
          </a:p>
          <a:p>
            <a:pPr marL="0" indent="0">
              <a:buNone/>
            </a:pPr>
            <a:endParaRPr kumimoji="1" lang="en" altLang="zh-CN" sz="2000" dirty="0"/>
          </a:p>
          <a:p>
            <a:pPr marL="0" indent="0">
              <a:buNone/>
            </a:pPr>
            <a:r>
              <a:rPr kumimoji="1" lang="en-US" altLang="zh-CN" sz="2000" dirty="0"/>
              <a:t> </a:t>
            </a:r>
          </a:p>
          <a:p>
            <a:pPr marL="0" indent="0">
              <a:buNone/>
            </a:pPr>
            <a:endParaRPr kumimoji="1" lang="en-US" altLang="zh-CN" dirty="0"/>
          </a:p>
          <a:p>
            <a:endParaRPr kumimoji="1" lang="zh-CN" altLang="en-US" dirty="0"/>
          </a:p>
        </p:txBody>
      </p:sp>
      <p:sp>
        <p:nvSpPr>
          <p:cNvPr id="14" name="矩形 13">
            <a:extLst>
              <a:ext uri="{FF2B5EF4-FFF2-40B4-BE49-F238E27FC236}">
                <a16:creationId xmlns:a16="http://schemas.microsoft.com/office/drawing/2014/main" id="{23F10CB8-EA86-C955-87DC-0594E7B7349B}"/>
              </a:ext>
            </a:extLst>
          </p:cNvPr>
          <p:cNvSpPr/>
          <p:nvPr/>
        </p:nvSpPr>
        <p:spPr>
          <a:xfrm>
            <a:off x="5223003" y="2213557"/>
            <a:ext cx="182090" cy="26271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a:extLst>
              <a:ext uri="{FF2B5EF4-FFF2-40B4-BE49-F238E27FC236}">
                <a16:creationId xmlns:a16="http://schemas.microsoft.com/office/drawing/2014/main" id="{2529186E-1DFE-26D4-6350-A3F4BE1F22C9}"/>
              </a:ext>
            </a:extLst>
          </p:cNvPr>
          <p:cNvPicPr>
            <a:picLocks noChangeAspect="1"/>
          </p:cNvPicPr>
          <p:nvPr/>
        </p:nvPicPr>
        <p:blipFill>
          <a:blip r:embed="rId2"/>
          <a:stretch>
            <a:fillRect/>
          </a:stretch>
        </p:blipFill>
        <p:spPr>
          <a:xfrm>
            <a:off x="488880" y="1473851"/>
            <a:ext cx="6066034" cy="3094148"/>
          </a:xfrm>
          <a:prstGeom prst="rect">
            <a:avLst/>
          </a:prstGeom>
        </p:spPr>
      </p:pic>
      <p:pic>
        <p:nvPicPr>
          <p:cNvPr id="6" name="图片 5">
            <a:extLst>
              <a:ext uri="{FF2B5EF4-FFF2-40B4-BE49-F238E27FC236}">
                <a16:creationId xmlns:a16="http://schemas.microsoft.com/office/drawing/2014/main" id="{D8042289-4621-1018-1D06-911E5A8DB817}"/>
              </a:ext>
            </a:extLst>
          </p:cNvPr>
          <p:cNvPicPr>
            <a:picLocks noChangeAspect="1"/>
          </p:cNvPicPr>
          <p:nvPr/>
        </p:nvPicPr>
        <p:blipFill>
          <a:blip r:embed="rId3"/>
          <a:stretch>
            <a:fillRect/>
          </a:stretch>
        </p:blipFill>
        <p:spPr>
          <a:xfrm>
            <a:off x="628007" y="4485559"/>
            <a:ext cx="7772400" cy="2372441"/>
          </a:xfrm>
          <a:prstGeom prst="rect">
            <a:avLst/>
          </a:prstGeom>
        </p:spPr>
      </p:pic>
      <p:pic>
        <p:nvPicPr>
          <p:cNvPr id="4098" name="Picture 2" descr="在这里插入图片描述">
            <a:extLst>
              <a:ext uri="{FF2B5EF4-FFF2-40B4-BE49-F238E27FC236}">
                <a16:creationId xmlns:a16="http://schemas.microsoft.com/office/drawing/2014/main" id="{2AD066B8-806E-7878-0D2C-9D61E667BED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24644"/>
          <a:stretch/>
        </p:blipFill>
        <p:spPr bwMode="auto">
          <a:xfrm>
            <a:off x="6554914" y="1739883"/>
            <a:ext cx="5555144" cy="2479645"/>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A89D8F60-9746-58F9-C627-5D7833683B6B}"/>
              </a:ext>
            </a:extLst>
          </p:cNvPr>
          <p:cNvPicPr>
            <a:picLocks noChangeAspect="1"/>
          </p:cNvPicPr>
          <p:nvPr/>
        </p:nvPicPr>
        <p:blipFill>
          <a:blip r:embed="rId5"/>
          <a:stretch>
            <a:fillRect/>
          </a:stretch>
        </p:blipFill>
        <p:spPr>
          <a:xfrm>
            <a:off x="7470169" y="376412"/>
            <a:ext cx="4485526" cy="1316198"/>
          </a:xfrm>
          <a:prstGeom prst="rect">
            <a:avLst/>
          </a:prstGeom>
        </p:spPr>
      </p:pic>
    </p:spTree>
    <p:extLst>
      <p:ext uri="{BB962C8B-B14F-4D97-AF65-F5344CB8AC3E}">
        <p14:creationId xmlns:p14="http://schemas.microsoft.com/office/powerpoint/2010/main" val="1256421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B832AF-9B96-B58A-AE38-44581BDEA122}"/>
              </a:ext>
            </a:extLst>
          </p:cNvPr>
          <p:cNvSpPr>
            <a:spLocks noGrp="1"/>
          </p:cNvSpPr>
          <p:nvPr>
            <p:ph type="title"/>
          </p:nvPr>
        </p:nvSpPr>
        <p:spPr/>
        <p:txBody>
          <a:bodyPr/>
          <a:lstStyle/>
          <a:p>
            <a:r>
              <a:rPr kumimoji="1" lang="zh-CN" altLang="en-US" dirty="0"/>
              <a:t>技术路线</a:t>
            </a:r>
          </a:p>
        </p:txBody>
      </p:sp>
      <p:sp>
        <p:nvSpPr>
          <p:cNvPr id="3" name="内容占位符 2">
            <a:extLst>
              <a:ext uri="{FF2B5EF4-FFF2-40B4-BE49-F238E27FC236}">
                <a16:creationId xmlns:a16="http://schemas.microsoft.com/office/drawing/2014/main" id="{1E54A540-99D9-B89F-0D6F-415A3084EF49}"/>
              </a:ext>
            </a:extLst>
          </p:cNvPr>
          <p:cNvSpPr>
            <a:spLocks noGrp="1"/>
          </p:cNvSpPr>
          <p:nvPr>
            <p:ph idx="1"/>
          </p:nvPr>
        </p:nvSpPr>
        <p:spPr>
          <a:xfrm>
            <a:off x="838200" y="1825625"/>
            <a:ext cx="5257800" cy="4351338"/>
          </a:xfrm>
        </p:spPr>
        <p:txBody>
          <a:bodyPr>
            <a:noAutofit/>
          </a:bodyPr>
          <a:lstStyle/>
          <a:p>
            <a:r>
              <a:rPr kumimoji="1" lang="en-US" altLang="zh-CN" sz="2000" dirty="0"/>
              <a:t>Benchmarks</a:t>
            </a:r>
            <a:r>
              <a:rPr kumimoji="1" lang="zh-CN" altLang="en-US" sz="2000" dirty="0"/>
              <a:t>：用于数据一致性处理的</a:t>
            </a:r>
            <a:r>
              <a:rPr kumimoji="1" lang="en" altLang="zh-CN" sz="2000" dirty="0"/>
              <a:t>API</a:t>
            </a:r>
            <a:r>
              <a:rPr kumimoji="1" lang="zh-CN" altLang="en-US" sz="2000" dirty="0"/>
              <a:t>，主要是从一个或多个数据集中生成数据流。</a:t>
            </a:r>
            <a:endParaRPr kumimoji="1" lang="en-US" altLang="zh-CN" sz="2000" dirty="0"/>
          </a:p>
          <a:p>
            <a:r>
              <a:rPr kumimoji="1" lang="en-US" altLang="zh-CN" sz="2000" dirty="0"/>
              <a:t>Training</a:t>
            </a:r>
            <a:r>
              <a:rPr kumimoji="1" lang="zh-CN" altLang="en-US" sz="2000" dirty="0"/>
              <a:t>：此模块提供了有关模型训练的所有必要实用程序。这包括实施新的持续学习策略的简单而高效的方法，以及一组预先实现的</a:t>
            </a:r>
            <a:r>
              <a:rPr kumimoji="1" lang="en" altLang="zh-CN" sz="2000" dirty="0"/>
              <a:t>CL</a:t>
            </a:r>
            <a:r>
              <a:rPr kumimoji="1" lang="zh-CN" altLang="en-US" sz="2000" dirty="0"/>
              <a:t>基准和最新算法。</a:t>
            </a:r>
          </a:p>
          <a:p>
            <a:r>
              <a:rPr kumimoji="1" lang="en-US" altLang="zh-CN" sz="2000" dirty="0"/>
              <a:t>Evaluation</a:t>
            </a:r>
            <a:r>
              <a:rPr kumimoji="1" lang="zh-CN" altLang="en-US" sz="2000" dirty="0"/>
              <a:t>：此模块提供了所有与评估相关的实用程序，可帮助评估</a:t>
            </a:r>
            <a:r>
              <a:rPr kumimoji="1" lang="en" altLang="zh-CN" sz="2000" dirty="0"/>
              <a:t>CL</a:t>
            </a:r>
            <a:r>
              <a:rPr kumimoji="1" lang="zh-CN" altLang="en-US" sz="2000" dirty="0"/>
              <a:t>算法的性能。</a:t>
            </a:r>
          </a:p>
          <a:p>
            <a:r>
              <a:rPr kumimoji="1" lang="en-US" altLang="zh-CN" sz="2000" dirty="0"/>
              <a:t>Models</a:t>
            </a:r>
            <a:r>
              <a:rPr kumimoji="1" lang="zh-CN" altLang="en-US" sz="2000" dirty="0"/>
              <a:t>：能够找到几种模型架构和预训练模型，这些模型可用于您的持续学习实验（类似于</a:t>
            </a:r>
            <a:r>
              <a:rPr kumimoji="1" lang="en" altLang="zh-CN" sz="2000" dirty="0" err="1"/>
              <a:t>torchvision.models</a:t>
            </a:r>
            <a:r>
              <a:rPr kumimoji="1" lang="zh-CN" altLang="en-US" sz="2000" dirty="0"/>
              <a:t>中所做的）。</a:t>
            </a:r>
          </a:p>
          <a:p>
            <a:r>
              <a:rPr kumimoji="1" lang="en-US" altLang="zh-CN" sz="2000" dirty="0"/>
              <a:t>Logging</a:t>
            </a:r>
            <a:r>
              <a:rPr kumimoji="1" lang="zh-CN" altLang="en-US" sz="2000" dirty="0"/>
              <a:t>：它包括高级的日志记录和绘图功能，包括本机</a:t>
            </a:r>
            <a:r>
              <a:rPr kumimoji="1" lang="en" altLang="zh-CN" sz="2000" dirty="0" err="1"/>
              <a:t>stdout</a:t>
            </a:r>
            <a:r>
              <a:rPr kumimoji="1" lang="zh-CN" altLang="en" sz="2000" dirty="0"/>
              <a:t>，</a:t>
            </a:r>
            <a:r>
              <a:rPr kumimoji="1" lang="zh-CN" altLang="en-US" sz="2000" dirty="0"/>
              <a:t>文件和</a:t>
            </a:r>
            <a:r>
              <a:rPr kumimoji="1" lang="en" altLang="zh-CN" sz="2000" dirty="0" err="1"/>
              <a:t>Tensorboard</a:t>
            </a:r>
            <a:r>
              <a:rPr kumimoji="1" lang="zh-CN" altLang="en-US" sz="2000" dirty="0"/>
              <a:t>支持</a:t>
            </a:r>
          </a:p>
        </p:txBody>
      </p:sp>
      <p:pic>
        <p:nvPicPr>
          <p:cNvPr id="1026" name="Picture 2">
            <a:extLst>
              <a:ext uri="{FF2B5EF4-FFF2-40B4-BE49-F238E27FC236}">
                <a16:creationId xmlns:a16="http://schemas.microsoft.com/office/drawing/2014/main" id="{6E6DB887-2A39-F83D-AC4E-F8A67AD515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4437" y="2747963"/>
            <a:ext cx="5897563" cy="3429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4151D2E-6637-AA13-52E7-37F7A60F5CC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477" r="23653"/>
          <a:stretch/>
        </p:blipFill>
        <p:spPr bwMode="auto">
          <a:xfrm>
            <a:off x="7001097" y="681037"/>
            <a:ext cx="4484242" cy="1786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2348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B832AF-9B96-B58A-AE38-44581BDEA122}"/>
              </a:ext>
            </a:extLst>
          </p:cNvPr>
          <p:cNvSpPr>
            <a:spLocks noGrp="1"/>
          </p:cNvSpPr>
          <p:nvPr>
            <p:ph type="title"/>
          </p:nvPr>
        </p:nvSpPr>
        <p:spPr/>
        <p:txBody>
          <a:bodyPr/>
          <a:lstStyle/>
          <a:p>
            <a:r>
              <a:rPr kumimoji="1" lang="zh-CN" altLang="en-US" dirty="0"/>
              <a:t>技术路线</a:t>
            </a:r>
          </a:p>
        </p:txBody>
      </p:sp>
      <p:pic>
        <p:nvPicPr>
          <p:cNvPr id="4" name="内容占位符 3" descr="图示&#10;&#10;描述已自动生成">
            <a:extLst>
              <a:ext uri="{FF2B5EF4-FFF2-40B4-BE49-F238E27FC236}">
                <a16:creationId xmlns:a16="http://schemas.microsoft.com/office/drawing/2014/main" id="{02FC098E-9FEA-ED06-30A0-06BECACC3E1E}"/>
              </a:ext>
            </a:extLst>
          </p:cNvPr>
          <p:cNvPicPr>
            <a:picLocks noGrp="1" noChangeAspect="1"/>
          </p:cNvPicPr>
          <p:nvPr>
            <p:ph idx="1"/>
          </p:nvPr>
        </p:nvPicPr>
        <p:blipFill>
          <a:blip r:embed="rId2"/>
          <a:stretch>
            <a:fillRect/>
          </a:stretch>
        </p:blipFill>
        <p:spPr>
          <a:xfrm>
            <a:off x="2148721" y="1370355"/>
            <a:ext cx="7894557" cy="5122520"/>
          </a:xfrm>
        </p:spPr>
      </p:pic>
    </p:spTree>
    <p:extLst>
      <p:ext uri="{BB962C8B-B14F-4D97-AF65-F5344CB8AC3E}">
        <p14:creationId xmlns:p14="http://schemas.microsoft.com/office/powerpoint/2010/main" val="3351505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82882E-23CA-105D-C6E6-FCD074FDAC5B}"/>
              </a:ext>
            </a:extLst>
          </p:cNvPr>
          <p:cNvSpPr>
            <a:spLocks noGrp="1"/>
          </p:cNvSpPr>
          <p:nvPr>
            <p:ph type="title"/>
          </p:nvPr>
        </p:nvSpPr>
        <p:spPr/>
        <p:txBody>
          <a:bodyPr/>
          <a:lstStyle/>
          <a:p>
            <a:r>
              <a:rPr kumimoji="1" lang="zh-CN" altLang="en-US" dirty="0"/>
              <a:t>进度安排</a:t>
            </a:r>
          </a:p>
        </p:txBody>
      </p:sp>
      <p:sp>
        <p:nvSpPr>
          <p:cNvPr id="3" name="内容占位符 2">
            <a:extLst>
              <a:ext uri="{FF2B5EF4-FFF2-40B4-BE49-F238E27FC236}">
                <a16:creationId xmlns:a16="http://schemas.microsoft.com/office/drawing/2014/main" id="{4BB345D8-95C2-9A3B-BD74-476FDA776ED3}"/>
              </a:ext>
            </a:extLst>
          </p:cNvPr>
          <p:cNvSpPr>
            <a:spLocks noGrp="1"/>
          </p:cNvSpPr>
          <p:nvPr>
            <p:ph idx="1"/>
          </p:nvPr>
        </p:nvSpPr>
        <p:spPr/>
        <p:txBody>
          <a:bodyPr/>
          <a:lstStyle/>
          <a:p>
            <a:r>
              <a:rPr kumimoji="1" lang="zh-CN" altLang="en-US" dirty="0"/>
              <a:t>第</a:t>
            </a:r>
            <a:r>
              <a:rPr kumimoji="1" lang="en-US" altLang="zh-CN" dirty="0"/>
              <a:t>1~2</a:t>
            </a:r>
            <a:r>
              <a:rPr kumimoji="1" lang="zh-CN" altLang="en-US" dirty="0"/>
              <a:t>周            熟悉环境，对论文有初步的了解。</a:t>
            </a:r>
          </a:p>
          <a:p>
            <a:r>
              <a:rPr kumimoji="1" lang="zh-CN" altLang="en-US" dirty="0"/>
              <a:t>第</a:t>
            </a:r>
            <a:r>
              <a:rPr kumimoji="1" lang="en-US" altLang="zh-CN" dirty="0"/>
              <a:t>3~5</a:t>
            </a:r>
            <a:r>
              <a:rPr kumimoji="1" lang="zh-CN" altLang="en-US" dirty="0"/>
              <a:t>周           查阅文献，完成文献翻译及开题报告。 </a:t>
            </a:r>
          </a:p>
          <a:p>
            <a:r>
              <a:rPr kumimoji="1" lang="zh-CN" altLang="en-US" dirty="0"/>
              <a:t>第</a:t>
            </a:r>
            <a:r>
              <a:rPr kumimoji="1" lang="en-US" altLang="zh-CN" dirty="0"/>
              <a:t>6~10</a:t>
            </a:r>
            <a:r>
              <a:rPr kumimoji="1" lang="zh-CN" altLang="en-US" dirty="0"/>
              <a:t>周         对持续学习方法进行实验比较。</a:t>
            </a:r>
          </a:p>
          <a:p>
            <a:r>
              <a:rPr kumimoji="1" lang="zh-CN" altLang="en-US" dirty="0"/>
              <a:t>第</a:t>
            </a:r>
            <a:r>
              <a:rPr kumimoji="1" lang="en-US" altLang="zh-CN" dirty="0"/>
              <a:t>11~14</a:t>
            </a:r>
            <a:r>
              <a:rPr kumimoji="1" lang="zh-CN" altLang="en-US" dirty="0"/>
              <a:t>周       完成软件架构的搭建并实现业务逻辑</a:t>
            </a:r>
          </a:p>
          <a:p>
            <a:r>
              <a:rPr kumimoji="1" lang="zh-CN" altLang="en-US" dirty="0"/>
              <a:t>第</a:t>
            </a:r>
            <a:r>
              <a:rPr kumimoji="1" lang="en-US" altLang="zh-CN" dirty="0"/>
              <a:t>15~18</a:t>
            </a:r>
            <a:r>
              <a:rPr kumimoji="1" lang="zh-CN" altLang="en-US" dirty="0"/>
              <a:t>周       撰写论文。 </a:t>
            </a:r>
          </a:p>
        </p:txBody>
      </p:sp>
    </p:spTree>
    <p:extLst>
      <p:ext uri="{BB962C8B-B14F-4D97-AF65-F5344CB8AC3E}">
        <p14:creationId xmlns:p14="http://schemas.microsoft.com/office/powerpoint/2010/main" val="1256536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4FCAB8-6BE6-C474-854F-590E575F34D2}"/>
              </a:ext>
            </a:extLst>
          </p:cNvPr>
          <p:cNvSpPr>
            <a:spLocks noGrp="1"/>
          </p:cNvSpPr>
          <p:nvPr>
            <p:ph type="ctrTitle"/>
          </p:nvPr>
        </p:nvSpPr>
        <p:spPr/>
        <p:txBody>
          <a:bodyPr/>
          <a:lstStyle/>
          <a:p>
            <a:r>
              <a:rPr kumimoji="1" lang="zh-CN" altLang="en-US" dirty="0"/>
              <a:t>谢谢</a:t>
            </a:r>
          </a:p>
        </p:txBody>
      </p:sp>
      <p:sp>
        <p:nvSpPr>
          <p:cNvPr id="3" name="副标题 2">
            <a:extLst>
              <a:ext uri="{FF2B5EF4-FFF2-40B4-BE49-F238E27FC236}">
                <a16:creationId xmlns:a16="http://schemas.microsoft.com/office/drawing/2014/main" id="{3A1EF4BE-B6DA-4A8E-CA1A-9223D53E0F6C}"/>
              </a:ext>
            </a:extLst>
          </p:cNvPr>
          <p:cNvSpPr>
            <a:spLocks noGrp="1"/>
          </p:cNvSpPr>
          <p:nvPr>
            <p:ph type="subTitle" idx="1"/>
          </p:nvPr>
        </p:nvSpPr>
        <p:spPr/>
        <p:txBody>
          <a:bodyPr/>
          <a:lstStyle/>
          <a:p>
            <a:endParaRPr kumimoji="1" lang="zh-CN" altLang="en-US"/>
          </a:p>
        </p:txBody>
      </p:sp>
    </p:spTree>
    <p:extLst>
      <p:ext uri="{BB962C8B-B14F-4D97-AF65-F5344CB8AC3E}">
        <p14:creationId xmlns:p14="http://schemas.microsoft.com/office/powerpoint/2010/main" val="226000383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TotalTime>
  <Words>367</Words>
  <Application>Microsoft Macintosh PowerPoint</Application>
  <PresentationFormat>宽屏</PresentationFormat>
  <Paragraphs>57</Paragraphs>
  <Slides>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9</vt:i4>
      </vt:variant>
    </vt:vector>
  </HeadingPairs>
  <TitlesOfParts>
    <vt:vector size="13" baseType="lpstr">
      <vt:lpstr>等线</vt:lpstr>
      <vt:lpstr>等线 Light</vt:lpstr>
      <vt:lpstr>Arial</vt:lpstr>
      <vt:lpstr>Office 主题​​</vt:lpstr>
      <vt:lpstr>燃气管道焊接缺陷检测的持续学习方法研究 </vt:lpstr>
      <vt:lpstr>研究背景</vt:lpstr>
      <vt:lpstr>文献综述-CL</vt:lpstr>
      <vt:lpstr>文献综述-Segementation </vt:lpstr>
      <vt:lpstr>文献综述-Segementation </vt:lpstr>
      <vt:lpstr>技术路线</vt:lpstr>
      <vt:lpstr>技术路线</vt:lpstr>
      <vt:lpstr>进度安排</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燃气管道焊接缺陷检测的持续学习方法研究 </dc:title>
  <dc:creator>Yifan Bu (卜 宜凡) [I]</dc:creator>
  <cp:lastModifiedBy>Yifan Bu (卜 宜凡) [I]</cp:lastModifiedBy>
  <cp:revision>5</cp:revision>
  <dcterms:created xsi:type="dcterms:W3CDTF">2024-03-18T12:03:59Z</dcterms:created>
  <dcterms:modified xsi:type="dcterms:W3CDTF">2024-03-19T00:59:36Z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2d06e56-1756-4005-87f1-1edc72dd4bdf_Enabled">
    <vt:lpwstr>true</vt:lpwstr>
  </property>
  <property fmtid="{D5CDD505-2E9C-101B-9397-08002B2CF9AE}" pid="3" name="MSIP_Label_52d06e56-1756-4005-87f1-1edc72dd4bdf_SetDate">
    <vt:lpwstr>2024-03-18T12:05:59Z</vt:lpwstr>
  </property>
  <property fmtid="{D5CDD505-2E9C-101B-9397-08002B2CF9AE}" pid="4" name="MSIP_Label_52d06e56-1756-4005-87f1-1edc72dd4bdf_Method">
    <vt:lpwstr>Standard</vt:lpwstr>
  </property>
  <property fmtid="{D5CDD505-2E9C-101B-9397-08002B2CF9AE}" pid="5" name="MSIP_Label_52d06e56-1756-4005-87f1-1edc72dd4bdf_Name">
    <vt:lpwstr>General</vt:lpwstr>
  </property>
  <property fmtid="{D5CDD505-2E9C-101B-9397-08002B2CF9AE}" pid="6" name="MSIP_Label_52d06e56-1756-4005-87f1-1edc72dd4bdf_SiteId">
    <vt:lpwstr>9026c5f4-86d0-4b9f-bd39-b7d4d0fb4674</vt:lpwstr>
  </property>
  <property fmtid="{D5CDD505-2E9C-101B-9397-08002B2CF9AE}" pid="7" name="MSIP_Label_52d06e56-1756-4005-87f1-1edc72dd4bdf_ActionId">
    <vt:lpwstr>9928eeb3-327a-4f5b-852b-ed9c86c0d4c7</vt:lpwstr>
  </property>
  <property fmtid="{D5CDD505-2E9C-101B-9397-08002B2CF9AE}" pid="8" name="MSIP_Label_52d06e56-1756-4005-87f1-1edc72dd4bdf_ContentBits">
    <vt:lpwstr>0</vt:lpwstr>
  </property>
</Properties>
</file>