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125B1-C0AC-4D7F-9CC0-DA17D29C83E6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FA22603-CB18-43FD-85A3-C5A089B1852B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64B102AF-1FDD-49CB-A7EE-D1F1E7CAEA37}" type="parTrans" cxnId="{A63DA831-4838-4922-BA85-C33ABB212E9B}">
      <dgm:prSet/>
      <dgm:spPr/>
      <dgm:t>
        <a:bodyPr/>
        <a:lstStyle/>
        <a:p>
          <a:endParaRPr lang="en-US"/>
        </a:p>
      </dgm:t>
    </dgm:pt>
    <dgm:pt modelId="{7C89B73A-3C38-495D-A72A-091B60670CE3}" type="sibTrans" cxnId="{A63DA831-4838-4922-BA85-C33ABB212E9B}">
      <dgm:prSet/>
      <dgm:spPr/>
      <dgm:t>
        <a:bodyPr/>
        <a:lstStyle/>
        <a:p>
          <a:endParaRPr lang="en-US"/>
        </a:p>
      </dgm:t>
    </dgm:pt>
    <dgm:pt modelId="{83C6925F-910C-4E06-B2FF-107C81B131DC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F5A6620E-1B5B-4ED5-8A76-68E9B901698E}" type="parTrans" cxnId="{8FD1E7CD-99F4-495E-90CA-86DA8E0969EA}">
      <dgm:prSet/>
      <dgm:spPr/>
      <dgm:t>
        <a:bodyPr/>
        <a:lstStyle/>
        <a:p>
          <a:endParaRPr lang="en-US"/>
        </a:p>
      </dgm:t>
    </dgm:pt>
    <dgm:pt modelId="{E76A4118-8FF5-40C0-8486-C49D15155588}" type="sibTrans" cxnId="{8FD1E7CD-99F4-495E-90CA-86DA8E0969EA}">
      <dgm:prSet/>
      <dgm:spPr/>
      <dgm:t>
        <a:bodyPr/>
        <a:lstStyle/>
        <a:p>
          <a:endParaRPr lang="en-US"/>
        </a:p>
      </dgm:t>
    </dgm:pt>
    <dgm:pt modelId="{1159C9A5-2188-4D8D-B5F0-C15A71A34A12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EC71E0FD-33AE-4010-8B10-6D331E01AED5}" type="parTrans" cxnId="{D83D5849-E6FC-4CEC-A8AB-4A6F121AA3DE}">
      <dgm:prSet/>
      <dgm:spPr/>
      <dgm:t>
        <a:bodyPr/>
        <a:lstStyle/>
        <a:p>
          <a:endParaRPr lang="en-US"/>
        </a:p>
      </dgm:t>
    </dgm:pt>
    <dgm:pt modelId="{C1B28A17-1D12-41EF-ABBB-78679615C682}" type="sibTrans" cxnId="{D83D5849-E6FC-4CEC-A8AB-4A6F121AA3DE}">
      <dgm:prSet/>
      <dgm:spPr/>
      <dgm:t>
        <a:bodyPr/>
        <a:lstStyle/>
        <a:p>
          <a:endParaRPr lang="en-US"/>
        </a:p>
      </dgm:t>
    </dgm:pt>
    <dgm:pt modelId="{CE869556-9F5E-4F80-96C6-A1CE77B62939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8C8EDF2F-BB8D-4DDA-8036-BB3EABE07390}" type="parTrans" cxnId="{A305AA04-0D9D-449D-9FC0-8C0EF6316B1D}">
      <dgm:prSet/>
      <dgm:spPr/>
      <dgm:t>
        <a:bodyPr/>
        <a:lstStyle/>
        <a:p>
          <a:endParaRPr lang="en-US"/>
        </a:p>
      </dgm:t>
    </dgm:pt>
    <dgm:pt modelId="{6B47C5EA-FE2A-43B0-8164-7F24432DE78A}" type="sibTrans" cxnId="{A305AA04-0D9D-449D-9FC0-8C0EF6316B1D}">
      <dgm:prSet/>
      <dgm:spPr/>
      <dgm:t>
        <a:bodyPr/>
        <a:lstStyle/>
        <a:p>
          <a:endParaRPr lang="en-US"/>
        </a:p>
      </dgm:t>
    </dgm:pt>
    <dgm:pt modelId="{0E4FEE9B-E4E7-4A11-AC7B-EBDFC546F5E1}">
      <dgm:prSet phldrT="[Text]"/>
      <dgm:spPr/>
      <dgm:t>
        <a:bodyPr/>
        <a:lstStyle/>
        <a:p>
          <a:r>
            <a:rPr lang="en-US" dirty="0" err="1" smtClean="0"/>
            <a:t>Hyperparemeter</a:t>
          </a:r>
          <a:r>
            <a:rPr lang="en-US" dirty="0" smtClean="0"/>
            <a:t> Tuning</a:t>
          </a:r>
          <a:endParaRPr lang="en-US" dirty="0"/>
        </a:p>
      </dgm:t>
    </dgm:pt>
    <dgm:pt modelId="{8B37CB2F-676D-4ED9-AC40-17DF2DE6DA7C}" type="parTrans" cxnId="{4DC92E83-B457-483E-97D6-B96F3876267E}">
      <dgm:prSet/>
      <dgm:spPr/>
      <dgm:t>
        <a:bodyPr/>
        <a:lstStyle/>
        <a:p>
          <a:endParaRPr lang="en-US"/>
        </a:p>
      </dgm:t>
    </dgm:pt>
    <dgm:pt modelId="{A048BE84-D46E-463B-9379-1B17B7A15320}" type="sibTrans" cxnId="{4DC92E83-B457-483E-97D6-B96F3876267E}">
      <dgm:prSet/>
      <dgm:spPr/>
      <dgm:t>
        <a:bodyPr/>
        <a:lstStyle/>
        <a:p>
          <a:endParaRPr lang="en-US"/>
        </a:p>
      </dgm:t>
    </dgm:pt>
    <dgm:pt modelId="{51E058FD-3E65-4DA3-A1C0-0C46CD3E4ECA}">
      <dgm:prSet phldrT="[Text]"/>
      <dgm:spPr/>
      <dgm:t>
        <a:bodyPr/>
        <a:lstStyle/>
        <a:p>
          <a:r>
            <a:rPr lang="en-US" dirty="0" smtClean="0"/>
            <a:t>Prediction and Output</a:t>
          </a:r>
          <a:endParaRPr lang="en-US" dirty="0"/>
        </a:p>
      </dgm:t>
    </dgm:pt>
    <dgm:pt modelId="{F12526A6-26AE-44C7-A7A8-3E22F77CDDF8}" type="parTrans" cxnId="{AE521A9A-2397-4F76-82C0-6F062CE06A0F}">
      <dgm:prSet/>
      <dgm:spPr/>
      <dgm:t>
        <a:bodyPr/>
        <a:lstStyle/>
        <a:p>
          <a:endParaRPr lang="en-US"/>
        </a:p>
      </dgm:t>
    </dgm:pt>
    <dgm:pt modelId="{53F811E9-5AFE-4FF6-A0ED-20302AC38129}" type="sibTrans" cxnId="{AE521A9A-2397-4F76-82C0-6F062CE06A0F}">
      <dgm:prSet/>
      <dgm:spPr/>
      <dgm:t>
        <a:bodyPr/>
        <a:lstStyle/>
        <a:p>
          <a:endParaRPr lang="en-US"/>
        </a:p>
      </dgm:t>
    </dgm:pt>
    <dgm:pt modelId="{3E831B96-29C9-415D-8773-B253C4552347}">
      <dgm:prSet phldrT="[Text]"/>
      <dgm:spPr/>
      <dgm:t>
        <a:bodyPr/>
        <a:lstStyle/>
        <a:p>
          <a:r>
            <a:rPr lang="en-US" dirty="0" smtClean="0"/>
            <a:t>EDA</a:t>
          </a:r>
          <a:endParaRPr lang="en-US" dirty="0"/>
        </a:p>
      </dgm:t>
    </dgm:pt>
    <dgm:pt modelId="{C78C4B23-7709-4FA3-B6E0-CC525A91719D}" type="parTrans" cxnId="{73268B57-3CDF-45F9-B050-903DB6776341}">
      <dgm:prSet/>
      <dgm:spPr/>
      <dgm:t>
        <a:bodyPr/>
        <a:lstStyle/>
        <a:p>
          <a:endParaRPr lang="en-US"/>
        </a:p>
      </dgm:t>
    </dgm:pt>
    <dgm:pt modelId="{0DB110AD-C407-4F6F-866A-3167FA2AB211}" type="sibTrans" cxnId="{73268B57-3CDF-45F9-B050-903DB6776341}">
      <dgm:prSet/>
      <dgm:spPr/>
      <dgm:t>
        <a:bodyPr/>
        <a:lstStyle/>
        <a:p>
          <a:endParaRPr lang="en-US"/>
        </a:p>
      </dgm:t>
    </dgm:pt>
    <dgm:pt modelId="{F5365E73-03C7-4884-AA33-40256CC8AA22}">
      <dgm:prSet phldrT="[Text]"/>
      <dgm:spPr/>
      <dgm:t>
        <a:bodyPr/>
        <a:lstStyle/>
        <a:p>
          <a:r>
            <a:rPr lang="en-US" dirty="0" smtClean="0"/>
            <a:t>Training and testing split</a:t>
          </a:r>
          <a:endParaRPr lang="en-US" dirty="0"/>
        </a:p>
      </dgm:t>
    </dgm:pt>
    <dgm:pt modelId="{ED9A48FB-2BE9-4D3B-974D-2FB68A6B3DBA}" type="parTrans" cxnId="{B94D9568-6E32-44CB-B6DC-D31EE0804ADB}">
      <dgm:prSet/>
      <dgm:spPr/>
      <dgm:t>
        <a:bodyPr/>
        <a:lstStyle/>
        <a:p>
          <a:endParaRPr lang="en-US"/>
        </a:p>
      </dgm:t>
    </dgm:pt>
    <dgm:pt modelId="{F94E2DD4-21D9-44B7-B267-B0C50944D6D6}" type="sibTrans" cxnId="{B94D9568-6E32-44CB-B6DC-D31EE0804ADB}">
      <dgm:prSet/>
      <dgm:spPr/>
      <dgm:t>
        <a:bodyPr/>
        <a:lstStyle/>
        <a:p>
          <a:endParaRPr lang="en-US"/>
        </a:p>
      </dgm:t>
    </dgm:pt>
    <dgm:pt modelId="{1C40A567-F545-4F22-A539-0228D6D58665}">
      <dgm:prSet phldrT="[Text]"/>
      <dgm:spPr/>
      <dgm:t>
        <a:bodyPr/>
        <a:lstStyle/>
        <a:p>
          <a:r>
            <a:rPr lang="en-US" dirty="0" smtClean="0"/>
            <a:t>Algorithm selection</a:t>
          </a:r>
          <a:endParaRPr lang="en-US" dirty="0"/>
        </a:p>
      </dgm:t>
    </dgm:pt>
    <dgm:pt modelId="{CB41BF17-DCB8-413A-A614-E4BAE062B04B}" type="parTrans" cxnId="{95DEC260-8399-4E5B-A38D-4CE4E640F55A}">
      <dgm:prSet/>
      <dgm:spPr/>
      <dgm:t>
        <a:bodyPr/>
        <a:lstStyle/>
        <a:p>
          <a:endParaRPr lang="en-US"/>
        </a:p>
      </dgm:t>
    </dgm:pt>
    <dgm:pt modelId="{01CE1848-583D-46E4-B1A6-EBB25804ACB2}" type="sibTrans" cxnId="{95DEC260-8399-4E5B-A38D-4CE4E640F55A}">
      <dgm:prSet/>
      <dgm:spPr/>
      <dgm:t>
        <a:bodyPr/>
        <a:lstStyle/>
        <a:p>
          <a:endParaRPr lang="en-US"/>
        </a:p>
      </dgm:t>
    </dgm:pt>
    <dgm:pt modelId="{1F8DB602-4476-4B0C-884E-67979E5A3463}">
      <dgm:prSet phldrT="[Text]"/>
      <dgm:spPr/>
      <dgm:t>
        <a:bodyPr/>
        <a:lstStyle/>
        <a:p>
          <a:r>
            <a:rPr lang="en-US" dirty="0" smtClean="0"/>
            <a:t>Evaluation Metrics</a:t>
          </a:r>
          <a:endParaRPr lang="en-US" dirty="0"/>
        </a:p>
      </dgm:t>
    </dgm:pt>
    <dgm:pt modelId="{382E4468-E09D-45D3-B3FD-DEF830A1FF29}" type="parTrans" cxnId="{BDA9A7AC-3780-443D-9442-77AD38A1F4BE}">
      <dgm:prSet/>
      <dgm:spPr/>
      <dgm:t>
        <a:bodyPr/>
        <a:lstStyle/>
        <a:p>
          <a:endParaRPr lang="en-US"/>
        </a:p>
      </dgm:t>
    </dgm:pt>
    <dgm:pt modelId="{0AC83393-2C8C-4B34-84AB-9C28D2A88155}" type="sibTrans" cxnId="{BDA9A7AC-3780-443D-9442-77AD38A1F4BE}">
      <dgm:prSet/>
      <dgm:spPr/>
      <dgm:t>
        <a:bodyPr/>
        <a:lstStyle/>
        <a:p>
          <a:endParaRPr lang="en-US"/>
        </a:p>
      </dgm:t>
    </dgm:pt>
    <dgm:pt modelId="{43920D48-AAF4-4889-8780-3050B176E463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BAF44B6A-928F-40C1-A31F-2105D50936F6}" type="parTrans" cxnId="{C019DB0B-2D05-4451-9ED3-E7491CE00012}">
      <dgm:prSet/>
      <dgm:spPr/>
      <dgm:t>
        <a:bodyPr/>
        <a:lstStyle/>
        <a:p>
          <a:endParaRPr lang="en-US"/>
        </a:p>
      </dgm:t>
    </dgm:pt>
    <dgm:pt modelId="{052E010B-C2AF-428D-A54C-40D3E56CE485}" type="sibTrans" cxnId="{C019DB0B-2D05-4451-9ED3-E7491CE00012}">
      <dgm:prSet/>
      <dgm:spPr/>
      <dgm:t>
        <a:bodyPr/>
        <a:lstStyle/>
        <a:p>
          <a:endParaRPr lang="en-US"/>
        </a:p>
      </dgm:t>
    </dgm:pt>
    <dgm:pt modelId="{208D111B-7A80-49AD-9591-83AF9BD24091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E54C2387-EE2C-4274-A26C-C206E98EEA2A}" type="parTrans" cxnId="{E1D6B724-4534-44E8-AB99-966159B1A2D0}">
      <dgm:prSet/>
      <dgm:spPr/>
      <dgm:t>
        <a:bodyPr/>
        <a:lstStyle/>
        <a:p>
          <a:endParaRPr lang="en-US"/>
        </a:p>
      </dgm:t>
    </dgm:pt>
    <dgm:pt modelId="{A8C422AB-D065-441C-B756-50167B367C3D}" type="sibTrans" cxnId="{E1D6B724-4534-44E8-AB99-966159B1A2D0}">
      <dgm:prSet/>
      <dgm:spPr/>
      <dgm:t>
        <a:bodyPr/>
        <a:lstStyle/>
        <a:p>
          <a:endParaRPr lang="en-US"/>
        </a:p>
      </dgm:t>
    </dgm:pt>
    <dgm:pt modelId="{26F53E46-99D7-4F27-B696-0DE195D61FE2}">
      <dgm:prSet phldrT="[Text]"/>
      <dgm:spPr/>
      <dgm:t>
        <a:bodyPr/>
        <a:lstStyle/>
        <a:p>
          <a:r>
            <a:rPr lang="en-US" smtClean="0"/>
            <a:t>Testing Features Dataset</a:t>
          </a:r>
          <a:endParaRPr lang="en-US" dirty="0"/>
        </a:p>
      </dgm:t>
    </dgm:pt>
    <dgm:pt modelId="{877EF2AD-7748-4BA2-945F-6AF09E4BFBDA}" type="parTrans" cxnId="{38C55DE5-A1FE-44AC-90AF-0F362C4FD758}">
      <dgm:prSet/>
      <dgm:spPr/>
      <dgm:t>
        <a:bodyPr/>
        <a:lstStyle/>
        <a:p>
          <a:endParaRPr lang="en-US"/>
        </a:p>
      </dgm:t>
    </dgm:pt>
    <dgm:pt modelId="{15279258-D5CF-48C9-A1C8-A90E46ABAB54}" type="sibTrans" cxnId="{38C55DE5-A1FE-44AC-90AF-0F362C4FD758}">
      <dgm:prSet/>
      <dgm:spPr/>
      <dgm:t>
        <a:bodyPr/>
        <a:lstStyle/>
        <a:p>
          <a:endParaRPr lang="en-US"/>
        </a:p>
      </dgm:t>
    </dgm:pt>
    <dgm:pt modelId="{43AB018E-44AC-46A5-B009-726A69CAD857}" type="pres">
      <dgm:prSet presAssocID="{CC7125B1-C0AC-4D7F-9CC0-DA17D29C83E6}" presName="diagram" presStyleCnt="0">
        <dgm:presLayoutVars>
          <dgm:dir/>
          <dgm:resizeHandles val="exact"/>
        </dgm:presLayoutVars>
      </dgm:prSet>
      <dgm:spPr/>
    </dgm:pt>
    <dgm:pt modelId="{26C76FAF-DBA0-4FA6-BAC0-F27297C6DDC1}" type="pres">
      <dgm:prSet presAssocID="{4FA22603-CB18-43FD-85A3-C5A089B1852B}" presName="node" presStyleLbl="node1" presStyleIdx="0" presStyleCnt="6">
        <dgm:presLayoutVars>
          <dgm:bulletEnabled val="1"/>
        </dgm:presLayoutVars>
      </dgm:prSet>
      <dgm:spPr/>
    </dgm:pt>
    <dgm:pt modelId="{9BFBAFA2-1323-4D69-B897-1561CE9323B6}" type="pres">
      <dgm:prSet presAssocID="{7C89B73A-3C38-495D-A72A-091B60670CE3}" presName="sibTrans" presStyleLbl="sibTrans2D1" presStyleIdx="0" presStyleCnt="5"/>
      <dgm:spPr/>
    </dgm:pt>
    <dgm:pt modelId="{4B9D48E2-1214-4755-8FEB-E5114E76F1A1}" type="pres">
      <dgm:prSet presAssocID="{7C89B73A-3C38-495D-A72A-091B60670CE3}" presName="connectorText" presStyleLbl="sibTrans2D1" presStyleIdx="0" presStyleCnt="5"/>
      <dgm:spPr/>
    </dgm:pt>
    <dgm:pt modelId="{0ADA96B6-31B8-4679-A465-7FD10AF678C5}" type="pres">
      <dgm:prSet presAssocID="{83C6925F-910C-4E06-B2FF-107C81B131D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D8AD-AB99-48FC-9EA9-9095F8E2DDFA}" type="pres">
      <dgm:prSet presAssocID="{E76A4118-8FF5-40C0-8486-C49D15155588}" presName="sibTrans" presStyleLbl="sibTrans2D1" presStyleIdx="1" presStyleCnt="5"/>
      <dgm:spPr/>
    </dgm:pt>
    <dgm:pt modelId="{C92F4D40-EC37-4F14-89D6-DAF2C6277D94}" type="pres">
      <dgm:prSet presAssocID="{E76A4118-8FF5-40C0-8486-C49D15155588}" presName="connectorText" presStyleLbl="sibTrans2D1" presStyleIdx="1" presStyleCnt="5"/>
      <dgm:spPr/>
    </dgm:pt>
    <dgm:pt modelId="{3F0F9827-7318-400D-9197-0D5CF61E6789}" type="pres">
      <dgm:prSet presAssocID="{1159C9A5-2188-4D8D-B5F0-C15A71A34A12}" presName="node" presStyleLbl="node1" presStyleIdx="2" presStyleCnt="6">
        <dgm:presLayoutVars>
          <dgm:bulletEnabled val="1"/>
        </dgm:presLayoutVars>
      </dgm:prSet>
      <dgm:spPr/>
    </dgm:pt>
    <dgm:pt modelId="{17A8CEF6-72F9-4911-B9E5-65AD19282DFD}" type="pres">
      <dgm:prSet presAssocID="{C1B28A17-1D12-41EF-ABBB-78679615C682}" presName="sibTrans" presStyleLbl="sibTrans2D1" presStyleIdx="2" presStyleCnt="5"/>
      <dgm:spPr/>
    </dgm:pt>
    <dgm:pt modelId="{F41A933F-FFD8-49AE-8925-AD2CE6B63D72}" type="pres">
      <dgm:prSet presAssocID="{C1B28A17-1D12-41EF-ABBB-78679615C682}" presName="connectorText" presStyleLbl="sibTrans2D1" presStyleIdx="2" presStyleCnt="5"/>
      <dgm:spPr/>
    </dgm:pt>
    <dgm:pt modelId="{E45938DF-91B4-4603-9969-C219BA662D73}" type="pres">
      <dgm:prSet presAssocID="{CE869556-9F5E-4F80-96C6-A1CE77B6293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8A52A-D4F0-4D08-8F80-FC0E604BD422}" type="pres">
      <dgm:prSet presAssocID="{6B47C5EA-FE2A-43B0-8164-7F24432DE78A}" presName="sibTrans" presStyleLbl="sibTrans2D1" presStyleIdx="3" presStyleCnt="5"/>
      <dgm:spPr/>
    </dgm:pt>
    <dgm:pt modelId="{E09EBF1E-1705-4A6C-B44F-296360182CFE}" type="pres">
      <dgm:prSet presAssocID="{6B47C5EA-FE2A-43B0-8164-7F24432DE78A}" presName="connectorText" presStyleLbl="sibTrans2D1" presStyleIdx="3" presStyleCnt="5"/>
      <dgm:spPr/>
    </dgm:pt>
    <dgm:pt modelId="{15227E47-1660-4C09-A187-9B5E2CC9835F}" type="pres">
      <dgm:prSet presAssocID="{0E4FEE9B-E4E7-4A11-AC7B-EBDFC546F5E1}" presName="node" presStyleLbl="node1" presStyleIdx="4" presStyleCnt="6">
        <dgm:presLayoutVars>
          <dgm:bulletEnabled val="1"/>
        </dgm:presLayoutVars>
      </dgm:prSet>
      <dgm:spPr/>
    </dgm:pt>
    <dgm:pt modelId="{4D0A7A79-A336-4FF9-B588-4EBB7E3367B7}" type="pres">
      <dgm:prSet presAssocID="{A048BE84-D46E-463B-9379-1B17B7A15320}" presName="sibTrans" presStyleLbl="sibTrans2D1" presStyleIdx="4" presStyleCnt="5"/>
      <dgm:spPr/>
    </dgm:pt>
    <dgm:pt modelId="{24A0F71E-0B86-4372-922B-E2B73D30380A}" type="pres">
      <dgm:prSet presAssocID="{A048BE84-D46E-463B-9379-1B17B7A15320}" presName="connectorText" presStyleLbl="sibTrans2D1" presStyleIdx="4" presStyleCnt="5"/>
      <dgm:spPr/>
    </dgm:pt>
    <dgm:pt modelId="{B95E32D7-32F6-41DD-9D5A-F63FC0BA8E62}" type="pres">
      <dgm:prSet presAssocID="{51E058FD-3E65-4DA3-A1C0-0C46CD3E4ECA}" presName="node" presStyleLbl="node1" presStyleIdx="5" presStyleCnt="6">
        <dgm:presLayoutVars>
          <dgm:bulletEnabled val="1"/>
        </dgm:presLayoutVars>
      </dgm:prSet>
      <dgm:spPr/>
    </dgm:pt>
  </dgm:ptLst>
  <dgm:cxnLst>
    <dgm:cxn modelId="{0AE9C2BD-A87A-45A1-B195-49FCEA360E77}" type="presOf" srcId="{1159C9A5-2188-4D8D-B5F0-C15A71A34A12}" destId="{3F0F9827-7318-400D-9197-0D5CF61E6789}" srcOrd="0" destOrd="0" presId="urn:microsoft.com/office/officeart/2005/8/layout/process5"/>
    <dgm:cxn modelId="{2C22B0A8-0B91-4100-9E25-EE4E3E16DAC9}" type="presOf" srcId="{0E4FEE9B-E4E7-4A11-AC7B-EBDFC546F5E1}" destId="{15227E47-1660-4C09-A187-9B5E2CC9835F}" srcOrd="0" destOrd="0" presId="urn:microsoft.com/office/officeart/2005/8/layout/process5"/>
    <dgm:cxn modelId="{C019DB0B-2D05-4451-9ED3-E7491CE00012}" srcId="{CE869556-9F5E-4F80-96C6-A1CE77B62939}" destId="{43920D48-AAF4-4889-8780-3050B176E463}" srcOrd="1" destOrd="0" parTransId="{BAF44B6A-928F-40C1-A31F-2105D50936F6}" sibTransId="{052E010B-C2AF-428D-A54C-40D3E56CE485}"/>
    <dgm:cxn modelId="{FDA1F9B3-5C6D-4BDB-BFF8-BAB8168B9F3C}" type="presOf" srcId="{F5365E73-03C7-4884-AA33-40256CC8AA22}" destId="{0ADA96B6-31B8-4679-A465-7FD10AF678C5}" srcOrd="0" destOrd="1" presId="urn:microsoft.com/office/officeart/2005/8/layout/process5"/>
    <dgm:cxn modelId="{6672FCCB-B0DA-402F-8B46-156142498FFA}" type="presOf" srcId="{1F8DB602-4476-4B0C-884E-67979E5A3463}" destId="{E45938DF-91B4-4603-9969-C219BA662D73}" srcOrd="0" destOrd="1" presId="urn:microsoft.com/office/officeart/2005/8/layout/process5"/>
    <dgm:cxn modelId="{AE521A9A-2397-4F76-82C0-6F062CE06A0F}" srcId="{CC7125B1-C0AC-4D7F-9CC0-DA17D29C83E6}" destId="{51E058FD-3E65-4DA3-A1C0-0C46CD3E4ECA}" srcOrd="5" destOrd="0" parTransId="{F12526A6-26AE-44C7-A7A8-3E22F77CDDF8}" sibTransId="{53F811E9-5AFE-4FF6-A0ED-20302AC38129}"/>
    <dgm:cxn modelId="{BDA9A7AC-3780-443D-9442-77AD38A1F4BE}" srcId="{CE869556-9F5E-4F80-96C6-A1CE77B62939}" destId="{1F8DB602-4476-4B0C-884E-67979E5A3463}" srcOrd="0" destOrd="0" parTransId="{382E4468-E09D-45D3-B3FD-DEF830A1FF29}" sibTransId="{0AC83393-2C8C-4B34-84AB-9C28D2A88155}"/>
    <dgm:cxn modelId="{A21EF945-2159-457C-AC97-6D63521D2007}" type="presOf" srcId="{C1B28A17-1D12-41EF-ABBB-78679615C682}" destId="{17A8CEF6-72F9-4911-B9E5-65AD19282DFD}" srcOrd="0" destOrd="0" presId="urn:microsoft.com/office/officeart/2005/8/layout/process5"/>
    <dgm:cxn modelId="{20EF743E-DE52-4728-9934-82098CE308B0}" type="presOf" srcId="{1C40A567-F545-4F22-A539-0228D6D58665}" destId="{3F0F9827-7318-400D-9197-0D5CF61E6789}" srcOrd="0" destOrd="1" presId="urn:microsoft.com/office/officeart/2005/8/layout/process5"/>
    <dgm:cxn modelId="{69358B0C-642D-4695-8BB6-F781AEFC3D6B}" type="presOf" srcId="{A048BE84-D46E-463B-9379-1B17B7A15320}" destId="{4D0A7A79-A336-4FF9-B588-4EBB7E3367B7}" srcOrd="0" destOrd="0" presId="urn:microsoft.com/office/officeart/2005/8/layout/process5"/>
    <dgm:cxn modelId="{B94D9568-6E32-44CB-B6DC-D31EE0804ADB}" srcId="{83C6925F-910C-4E06-B2FF-107C81B131DC}" destId="{F5365E73-03C7-4884-AA33-40256CC8AA22}" srcOrd="0" destOrd="0" parTransId="{ED9A48FB-2BE9-4D3B-974D-2FB68A6B3DBA}" sibTransId="{F94E2DD4-21D9-44B7-B267-B0C50944D6D6}"/>
    <dgm:cxn modelId="{7148A8E3-7DA1-4A99-9A5E-50EF17BAC832}" type="presOf" srcId="{CC7125B1-C0AC-4D7F-9CC0-DA17D29C83E6}" destId="{43AB018E-44AC-46A5-B009-726A69CAD857}" srcOrd="0" destOrd="0" presId="urn:microsoft.com/office/officeart/2005/8/layout/process5"/>
    <dgm:cxn modelId="{BAE8E061-37FA-46FD-BDAF-8EC8D2CDAB93}" type="presOf" srcId="{7C89B73A-3C38-495D-A72A-091B60670CE3}" destId="{4B9D48E2-1214-4755-8FEB-E5114E76F1A1}" srcOrd="1" destOrd="0" presId="urn:microsoft.com/office/officeart/2005/8/layout/process5"/>
    <dgm:cxn modelId="{5FC13F04-18CF-497A-96D6-901AEDDE0BC6}" type="presOf" srcId="{3E831B96-29C9-415D-8773-B253C4552347}" destId="{26C76FAF-DBA0-4FA6-BAC0-F27297C6DDC1}" srcOrd="0" destOrd="1" presId="urn:microsoft.com/office/officeart/2005/8/layout/process5"/>
    <dgm:cxn modelId="{A63DA831-4838-4922-BA85-C33ABB212E9B}" srcId="{CC7125B1-C0AC-4D7F-9CC0-DA17D29C83E6}" destId="{4FA22603-CB18-43FD-85A3-C5A089B1852B}" srcOrd="0" destOrd="0" parTransId="{64B102AF-1FDD-49CB-A7EE-D1F1E7CAEA37}" sibTransId="{7C89B73A-3C38-495D-A72A-091B60670CE3}"/>
    <dgm:cxn modelId="{5351BB00-7792-48E1-9880-3FD3A29C8487}" type="presOf" srcId="{26F53E46-99D7-4F27-B696-0DE195D61FE2}" destId="{B95E32D7-32F6-41DD-9D5A-F63FC0BA8E62}" srcOrd="0" destOrd="1" presId="urn:microsoft.com/office/officeart/2005/8/layout/process5"/>
    <dgm:cxn modelId="{9D131838-F5D8-476A-9C0D-E51A0705B036}" type="presOf" srcId="{CE869556-9F5E-4F80-96C6-A1CE77B62939}" destId="{E45938DF-91B4-4603-9969-C219BA662D73}" srcOrd="0" destOrd="0" presId="urn:microsoft.com/office/officeart/2005/8/layout/process5"/>
    <dgm:cxn modelId="{77D3A3FB-00E2-403B-92CC-5393B68CE151}" type="presOf" srcId="{6B47C5EA-FE2A-43B0-8164-7F24432DE78A}" destId="{7FD8A52A-D4F0-4D08-8F80-FC0E604BD422}" srcOrd="0" destOrd="0" presId="urn:microsoft.com/office/officeart/2005/8/layout/process5"/>
    <dgm:cxn modelId="{E1D6B724-4534-44E8-AB99-966159B1A2D0}" srcId="{0E4FEE9B-E4E7-4A11-AC7B-EBDFC546F5E1}" destId="{208D111B-7A80-49AD-9591-83AF9BD24091}" srcOrd="0" destOrd="0" parTransId="{E54C2387-EE2C-4274-A26C-C206E98EEA2A}" sibTransId="{A8C422AB-D065-441C-B756-50167B367C3D}"/>
    <dgm:cxn modelId="{F7487E4C-92DE-4945-A62C-4011C84FC2CD}" type="presOf" srcId="{E76A4118-8FF5-40C0-8486-C49D15155588}" destId="{C92F4D40-EC37-4F14-89D6-DAF2C6277D94}" srcOrd="1" destOrd="0" presId="urn:microsoft.com/office/officeart/2005/8/layout/process5"/>
    <dgm:cxn modelId="{D83D5849-E6FC-4CEC-A8AB-4A6F121AA3DE}" srcId="{CC7125B1-C0AC-4D7F-9CC0-DA17D29C83E6}" destId="{1159C9A5-2188-4D8D-B5F0-C15A71A34A12}" srcOrd="2" destOrd="0" parTransId="{EC71E0FD-33AE-4010-8B10-6D331E01AED5}" sibTransId="{C1B28A17-1D12-41EF-ABBB-78679615C682}"/>
    <dgm:cxn modelId="{38C55DE5-A1FE-44AC-90AF-0F362C4FD758}" srcId="{51E058FD-3E65-4DA3-A1C0-0C46CD3E4ECA}" destId="{26F53E46-99D7-4F27-B696-0DE195D61FE2}" srcOrd="0" destOrd="0" parTransId="{877EF2AD-7748-4BA2-945F-6AF09E4BFBDA}" sibTransId="{15279258-D5CF-48C9-A1C8-A90E46ABAB54}"/>
    <dgm:cxn modelId="{921D2327-5930-457E-9E3D-92C5676F9831}" type="presOf" srcId="{7C89B73A-3C38-495D-A72A-091B60670CE3}" destId="{9BFBAFA2-1323-4D69-B897-1561CE9323B6}" srcOrd="0" destOrd="0" presId="urn:microsoft.com/office/officeart/2005/8/layout/process5"/>
    <dgm:cxn modelId="{4DC92E83-B457-483E-97D6-B96F3876267E}" srcId="{CC7125B1-C0AC-4D7F-9CC0-DA17D29C83E6}" destId="{0E4FEE9B-E4E7-4A11-AC7B-EBDFC546F5E1}" srcOrd="4" destOrd="0" parTransId="{8B37CB2F-676D-4ED9-AC40-17DF2DE6DA7C}" sibTransId="{A048BE84-D46E-463B-9379-1B17B7A15320}"/>
    <dgm:cxn modelId="{977D645C-977B-449A-AEA6-6B8BD21A2550}" type="presOf" srcId="{C1B28A17-1D12-41EF-ABBB-78679615C682}" destId="{F41A933F-FFD8-49AE-8925-AD2CE6B63D72}" srcOrd="1" destOrd="0" presId="urn:microsoft.com/office/officeart/2005/8/layout/process5"/>
    <dgm:cxn modelId="{2A238B8A-3B08-443F-AB3C-0B2CD8DCA922}" type="presOf" srcId="{E76A4118-8FF5-40C0-8486-C49D15155588}" destId="{45CED8AD-AB99-48FC-9EA9-9095F8E2DDFA}" srcOrd="0" destOrd="0" presId="urn:microsoft.com/office/officeart/2005/8/layout/process5"/>
    <dgm:cxn modelId="{EEFDF369-F296-4C60-8394-55451E9216A2}" type="presOf" srcId="{51E058FD-3E65-4DA3-A1C0-0C46CD3E4ECA}" destId="{B95E32D7-32F6-41DD-9D5A-F63FC0BA8E62}" srcOrd="0" destOrd="0" presId="urn:microsoft.com/office/officeart/2005/8/layout/process5"/>
    <dgm:cxn modelId="{5B1B4CFC-B7AB-4876-A2C9-59994FC0E7A4}" type="presOf" srcId="{6B47C5EA-FE2A-43B0-8164-7F24432DE78A}" destId="{E09EBF1E-1705-4A6C-B44F-296360182CFE}" srcOrd="1" destOrd="0" presId="urn:microsoft.com/office/officeart/2005/8/layout/process5"/>
    <dgm:cxn modelId="{E49165B2-EBE2-4991-9492-6DD54D5A62D9}" type="presOf" srcId="{4FA22603-CB18-43FD-85A3-C5A089B1852B}" destId="{26C76FAF-DBA0-4FA6-BAC0-F27297C6DDC1}" srcOrd="0" destOrd="0" presId="urn:microsoft.com/office/officeart/2005/8/layout/process5"/>
    <dgm:cxn modelId="{F9951A8A-A2F2-45F1-820A-6267473BDF00}" type="presOf" srcId="{A048BE84-D46E-463B-9379-1B17B7A15320}" destId="{24A0F71E-0B86-4372-922B-E2B73D30380A}" srcOrd="1" destOrd="0" presId="urn:microsoft.com/office/officeart/2005/8/layout/process5"/>
    <dgm:cxn modelId="{73268B57-3CDF-45F9-B050-903DB6776341}" srcId="{4FA22603-CB18-43FD-85A3-C5A089B1852B}" destId="{3E831B96-29C9-415D-8773-B253C4552347}" srcOrd="0" destOrd="0" parTransId="{C78C4B23-7709-4FA3-B6E0-CC525A91719D}" sibTransId="{0DB110AD-C407-4F6F-866A-3167FA2AB211}"/>
    <dgm:cxn modelId="{8FD1E7CD-99F4-495E-90CA-86DA8E0969EA}" srcId="{CC7125B1-C0AC-4D7F-9CC0-DA17D29C83E6}" destId="{83C6925F-910C-4E06-B2FF-107C81B131DC}" srcOrd="1" destOrd="0" parTransId="{F5A6620E-1B5B-4ED5-8A76-68E9B901698E}" sibTransId="{E76A4118-8FF5-40C0-8486-C49D15155588}"/>
    <dgm:cxn modelId="{A305AA04-0D9D-449D-9FC0-8C0EF6316B1D}" srcId="{CC7125B1-C0AC-4D7F-9CC0-DA17D29C83E6}" destId="{CE869556-9F5E-4F80-96C6-A1CE77B62939}" srcOrd="3" destOrd="0" parTransId="{8C8EDF2F-BB8D-4DDA-8036-BB3EABE07390}" sibTransId="{6B47C5EA-FE2A-43B0-8164-7F24432DE78A}"/>
    <dgm:cxn modelId="{1A4EC4EA-9C92-4CC2-8084-3863C193B5E7}" type="presOf" srcId="{208D111B-7A80-49AD-9591-83AF9BD24091}" destId="{15227E47-1660-4C09-A187-9B5E2CC9835F}" srcOrd="0" destOrd="1" presId="urn:microsoft.com/office/officeart/2005/8/layout/process5"/>
    <dgm:cxn modelId="{95DEC260-8399-4E5B-A38D-4CE4E640F55A}" srcId="{1159C9A5-2188-4D8D-B5F0-C15A71A34A12}" destId="{1C40A567-F545-4F22-A539-0228D6D58665}" srcOrd="0" destOrd="0" parTransId="{CB41BF17-DCB8-413A-A614-E4BAE062B04B}" sibTransId="{01CE1848-583D-46E4-B1A6-EBB25804ACB2}"/>
    <dgm:cxn modelId="{E854C190-27C5-4C5A-B935-0EAB75E5312D}" type="presOf" srcId="{83C6925F-910C-4E06-B2FF-107C81B131DC}" destId="{0ADA96B6-31B8-4679-A465-7FD10AF678C5}" srcOrd="0" destOrd="0" presId="urn:microsoft.com/office/officeart/2005/8/layout/process5"/>
    <dgm:cxn modelId="{12E80992-BCF6-4566-8881-D791D38DED3D}" type="presOf" srcId="{43920D48-AAF4-4889-8780-3050B176E463}" destId="{E45938DF-91B4-4603-9969-C219BA662D73}" srcOrd="0" destOrd="2" presId="urn:microsoft.com/office/officeart/2005/8/layout/process5"/>
    <dgm:cxn modelId="{C25E54AF-5655-4B9B-B121-2105B9022EF9}" type="presParOf" srcId="{43AB018E-44AC-46A5-B009-726A69CAD857}" destId="{26C76FAF-DBA0-4FA6-BAC0-F27297C6DDC1}" srcOrd="0" destOrd="0" presId="urn:microsoft.com/office/officeart/2005/8/layout/process5"/>
    <dgm:cxn modelId="{7824B41A-0EE6-4CBE-81ED-A73979D224A7}" type="presParOf" srcId="{43AB018E-44AC-46A5-B009-726A69CAD857}" destId="{9BFBAFA2-1323-4D69-B897-1561CE9323B6}" srcOrd="1" destOrd="0" presId="urn:microsoft.com/office/officeart/2005/8/layout/process5"/>
    <dgm:cxn modelId="{D51C995C-0559-4BD3-ADCA-85C0FD16B790}" type="presParOf" srcId="{9BFBAFA2-1323-4D69-B897-1561CE9323B6}" destId="{4B9D48E2-1214-4755-8FEB-E5114E76F1A1}" srcOrd="0" destOrd="0" presId="urn:microsoft.com/office/officeart/2005/8/layout/process5"/>
    <dgm:cxn modelId="{C0EB170B-F19B-4DDF-918D-EE1390EDF1D7}" type="presParOf" srcId="{43AB018E-44AC-46A5-B009-726A69CAD857}" destId="{0ADA96B6-31B8-4679-A465-7FD10AF678C5}" srcOrd="2" destOrd="0" presId="urn:microsoft.com/office/officeart/2005/8/layout/process5"/>
    <dgm:cxn modelId="{A5198B01-62B8-4515-A782-74275ACECE23}" type="presParOf" srcId="{43AB018E-44AC-46A5-B009-726A69CAD857}" destId="{45CED8AD-AB99-48FC-9EA9-9095F8E2DDFA}" srcOrd="3" destOrd="0" presId="urn:microsoft.com/office/officeart/2005/8/layout/process5"/>
    <dgm:cxn modelId="{1A80A666-D1F2-4310-8B38-AEB68ADF0D44}" type="presParOf" srcId="{45CED8AD-AB99-48FC-9EA9-9095F8E2DDFA}" destId="{C92F4D40-EC37-4F14-89D6-DAF2C6277D94}" srcOrd="0" destOrd="0" presId="urn:microsoft.com/office/officeart/2005/8/layout/process5"/>
    <dgm:cxn modelId="{700AC465-2B03-4620-9B99-6059B0BB5A48}" type="presParOf" srcId="{43AB018E-44AC-46A5-B009-726A69CAD857}" destId="{3F0F9827-7318-400D-9197-0D5CF61E6789}" srcOrd="4" destOrd="0" presId="urn:microsoft.com/office/officeart/2005/8/layout/process5"/>
    <dgm:cxn modelId="{BCE2398E-68CB-4E94-BF05-8AE1993896B5}" type="presParOf" srcId="{43AB018E-44AC-46A5-B009-726A69CAD857}" destId="{17A8CEF6-72F9-4911-B9E5-65AD19282DFD}" srcOrd="5" destOrd="0" presId="urn:microsoft.com/office/officeart/2005/8/layout/process5"/>
    <dgm:cxn modelId="{6C780863-0A96-422F-9A1C-4BC1DE175BAE}" type="presParOf" srcId="{17A8CEF6-72F9-4911-B9E5-65AD19282DFD}" destId="{F41A933F-FFD8-49AE-8925-AD2CE6B63D72}" srcOrd="0" destOrd="0" presId="urn:microsoft.com/office/officeart/2005/8/layout/process5"/>
    <dgm:cxn modelId="{EAE444C5-B353-472E-BC27-A29A52E26831}" type="presParOf" srcId="{43AB018E-44AC-46A5-B009-726A69CAD857}" destId="{E45938DF-91B4-4603-9969-C219BA662D73}" srcOrd="6" destOrd="0" presId="urn:microsoft.com/office/officeart/2005/8/layout/process5"/>
    <dgm:cxn modelId="{193AE354-7340-4309-9564-05F502A1E148}" type="presParOf" srcId="{43AB018E-44AC-46A5-B009-726A69CAD857}" destId="{7FD8A52A-D4F0-4D08-8F80-FC0E604BD422}" srcOrd="7" destOrd="0" presId="urn:microsoft.com/office/officeart/2005/8/layout/process5"/>
    <dgm:cxn modelId="{DF08B79E-C314-4273-B559-CCBFE0492D30}" type="presParOf" srcId="{7FD8A52A-D4F0-4D08-8F80-FC0E604BD422}" destId="{E09EBF1E-1705-4A6C-B44F-296360182CFE}" srcOrd="0" destOrd="0" presId="urn:microsoft.com/office/officeart/2005/8/layout/process5"/>
    <dgm:cxn modelId="{8D3453D5-2B23-4734-AF32-6A5B3F74C697}" type="presParOf" srcId="{43AB018E-44AC-46A5-B009-726A69CAD857}" destId="{15227E47-1660-4C09-A187-9B5E2CC9835F}" srcOrd="8" destOrd="0" presId="urn:microsoft.com/office/officeart/2005/8/layout/process5"/>
    <dgm:cxn modelId="{C7933011-CFA9-4688-BD9C-5D7D6B2CC886}" type="presParOf" srcId="{43AB018E-44AC-46A5-B009-726A69CAD857}" destId="{4D0A7A79-A336-4FF9-B588-4EBB7E3367B7}" srcOrd="9" destOrd="0" presId="urn:microsoft.com/office/officeart/2005/8/layout/process5"/>
    <dgm:cxn modelId="{B279A981-0E64-4E56-AD62-55E9322846BB}" type="presParOf" srcId="{4D0A7A79-A336-4FF9-B588-4EBB7E3367B7}" destId="{24A0F71E-0B86-4372-922B-E2B73D30380A}" srcOrd="0" destOrd="0" presId="urn:microsoft.com/office/officeart/2005/8/layout/process5"/>
    <dgm:cxn modelId="{0C1FBF58-957C-4C6B-B2EF-1865978A5EEC}" type="presParOf" srcId="{43AB018E-44AC-46A5-B009-726A69CAD857}" destId="{B95E32D7-32F6-41DD-9D5A-F63FC0BA8E6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6FAF-DBA0-4FA6-BAC0-F27297C6DDC1}">
      <dsp:nvSpPr>
        <dsp:cNvPr id="0" name=""/>
        <dsp:cNvSpPr/>
      </dsp:nvSpPr>
      <dsp:spPr>
        <a:xfrm>
          <a:off x="7835" y="15497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Preprocessing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EDA</a:t>
          </a:r>
          <a:endParaRPr lang="en-US" sz="1600" kern="1200" dirty="0"/>
        </a:p>
      </dsp:txBody>
      <dsp:txXfrm>
        <a:off x="48992" y="56654"/>
        <a:ext cx="2259719" cy="1322906"/>
      </dsp:txXfrm>
    </dsp:sp>
    <dsp:sp modelId="{9BFBAFA2-1323-4D69-B897-1561CE9323B6}">
      <dsp:nvSpPr>
        <dsp:cNvPr id="0" name=""/>
        <dsp:cNvSpPr/>
      </dsp:nvSpPr>
      <dsp:spPr>
        <a:xfrm>
          <a:off x="2555968" y="427695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55968" y="543860"/>
        <a:ext cx="347558" cy="348494"/>
      </dsp:txXfrm>
    </dsp:sp>
    <dsp:sp modelId="{0ADA96B6-31B8-4679-A465-7FD10AF678C5}">
      <dsp:nvSpPr>
        <dsp:cNvPr id="0" name=""/>
        <dsp:cNvSpPr/>
      </dsp:nvSpPr>
      <dsp:spPr>
        <a:xfrm>
          <a:off x="3286683" y="15497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540797"/>
            <a:satOff val="-1799"/>
            <a:lumOff val="-9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Splitting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Training and testing split</a:t>
          </a:r>
          <a:endParaRPr lang="en-US" sz="1600" kern="1200" dirty="0"/>
        </a:p>
      </dsp:txBody>
      <dsp:txXfrm>
        <a:off x="3327840" y="56654"/>
        <a:ext cx="2259719" cy="1322906"/>
      </dsp:txXfrm>
    </dsp:sp>
    <dsp:sp modelId="{45CED8AD-AB99-48FC-9EA9-9095F8E2DDFA}">
      <dsp:nvSpPr>
        <dsp:cNvPr id="0" name=""/>
        <dsp:cNvSpPr/>
      </dsp:nvSpPr>
      <dsp:spPr>
        <a:xfrm>
          <a:off x="5834815" y="427695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5996"/>
            <a:satOff val="-2249"/>
            <a:lumOff val="-1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834815" y="543860"/>
        <a:ext cx="347558" cy="348494"/>
      </dsp:txXfrm>
    </dsp:sp>
    <dsp:sp modelId="{3F0F9827-7318-400D-9197-0D5CF61E6789}">
      <dsp:nvSpPr>
        <dsp:cNvPr id="0" name=""/>
        <dsp:cNvSpPr/>
      </dsp:nvSpPr>
      <dsp:spPr>
        <a:xfrm>
          <a:off x="6565530" y="15497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1081593"/>
            <a:satOff val="-3599"/>
            <a:lumOff val="-18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Training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Algorithm selection</a:t>
          </a:r>
          <a:endParaRPr lang="en-US" sz="1600" kern="1200" dirty="0"/>
        </a:p>
      </dsp:txBody>
      <dsp:txXfrm>
        <a:off x="6606687" y="56654"/>
        <a:ext cx="2259719" cy="1322906"/>
      </dsp:txXfrm>
    </dsp:sp>
    <dsp:sp modelId="{17A8CEF6-72F9-4911-B9E5-65AD19282DFD}">
      <dsp:nvSpPr>
        <dsp:cNvPr id="0" name=""/>
        <dsp:cNvSpPr/>
      </dsp:nvSpPr>
      <dsp:spPr>
        <a:xfrm rot="5400000">
          <a:off x="7488291" y="1584660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1992"/>
            <a:satOff val="-4498"/>
            <a:lumOff val="-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562300" y="1626817"/>
        <a:ext cx="348494" cy="347558"/>
      </dsp:txXfrm>
    </dsp:sp>
    <dsp:sp modelId="{E45938DF-91B4-4603-9969-C219BA662D73}">
      <dsp:nvSpPr>
        <dsp:cNvPr id="0" name=""/>
        <dsp:cNvSpPr/>
      </dsp:nvSpPr>
      <dsp:spPr>
        <a:xfrm>
          <a:off x="6565530" y="2357531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1622390"/>
            <a:satOff val="-5398"/>
            <a:lumOff val="-2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Evaluation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Evaluation Metrics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Validation</a:t>
          </a:r>
          <a:endParaRPr lang="en-US" sz="1600" kern="1200" dirty="0"/>
        </a:p>
      </dsp:txBody>
      <dsp:txXfrm>
        <a:off x="6606687" y="2398688"/>
        <a:ext cx="2259719" cy="1322906"/>
      </dsp:txXfrm>
    </dsp:sp>
    <dsp:sp modelId="{7FD8A52A-D4F0-4D08-8F80-FC0E604BD422}">
      <dsp:nvSpPr>
        <dsp:cNvPr id="0" name=""/>
        <dsp:cNvSpPr/>
      </dsp:nvSpPr>
      <dsp:spPr>
        <a:xfrm rot="10800000">
          <a:off x="5862920" y="2769729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27987"/>
            <a:satOff val="-6748"/>
            <a:lumOff val="-33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011873" y="2885894"/>
        <a:ext cx="347558" cy="348494"/>
      </dsp:txXfrm>
    </dsp:sp>
    <dsp:sp modelId="{15227E47-1660-4C09-A187-9B5E2CC9835F}">
      <dsp:nvSpPr>
        <dsp:cNvPr id="0" name=""/>
        <dsp:cNvSpPr/>
      </dsp:nvSpPr>
      <dsp:spPr>
        <a:xfrm>
          <a:off x="3286683" y="2357531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2163186"/>
            <a:satOff val="-7198"/>
            <a:lumOff val="-3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Hyperparemeter</a:t>
          </a:r>
          <a:r>
            <a:rPr lang="en-US" sz="2000" kern="1200" dirty="0" smtClean="0"/>
            <a:t> Tuning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Optimization</a:t>
          </a:r>
          <a:endParaRPr lang="en-US" sz="1600" kern="1200" dirty="0"/>
        </a:p>
      </dsp:txBody>
      <dsp:txXfrm>
        <a:off x="3327840" y="2398688"/>
        <a:ext cx="2259719" cy="1322906"/>
      </dsp:txXfrm>
    </dsp:sp>
    <dsp:sp modelId="{4D0A7A79-A336-4FF9-B588-4EBB7E3367B7}">
      <dsp:nvSpPr>
        <dsp:cNvPr id="0" name=""/>
        <dsp:cNvSpPr/>
      </dsp:nvSpPr>
      <dsp:spPr>
        <a:xfrm rot="10800000">
          <a:off x="2584072" y="2769729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03983"/>
            <a:satOff val="-8997"/>
            <a:lumOff val="-45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733025" y="2885894"/>
        <a:ext cx="347558" cy="348494"/>
      </dsp:txXfrm>
    </dsp:sp>
    <dsp:sp modelId="{B95E32D7-32F6-41DD-9D5A-F63FC0BA8E62}">
      <dsp:nvSpPr>
        <dsp:cNvPr id="0" name=""/>
        <dsp:cNvSpPr/>
      </dsp:nvSpPr>
      <dsp:spPr>
        <a:xfrm>
          <a:off x="7835" y="2357531"/>
          <a:ext cx="2342033" cy="1405220"/>
        </a:xfrm>
        <a:prstGeom prst="roundRect">
          <a:avLst>
            <a:gd name="adj" fmla="val 10000"/>
          </a:avLst>
        </a:prstGeom>
        <a:solidFill>
          <a:schemeClr val="accent3">
            <a:hueOff val="2703983"/>
            <a:satOff val="-8997"/>
            <a:lumOff val="-45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 and Output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Testing Features Dataset</a:t>
          </a:r>
          <a:endParaRPr lang="en-US" sz="1600" kern="1200" dirty="0"/>
        </a:p>
      </dsp:txBody>
      <dsp:txXfrm>
        <a:off x="48992" y="2398688"/>
        <a:ext cx="2259719" cy="132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03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193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0E3F-DF89-4908-AF75-FDBBEF4513E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3DB31-7654-4576-B7E2-C01C9000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90831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Predicting Seasonal Vaccine Uptake Using Demographic, Health, and Opinion Data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Yvonne Kirigo </a:t>
            </a:r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May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endParaRPr lang="en-US" dirty="0"/>
          </a:p>
          <a:p>
            <a:pPr lvl="1"/>
            <a:r>
              <a:rPr lang="en-US" dirty="0"/>
              <a:t>Fine-tune model </a:t>
            </a:r>
            <a:r>
              <a:rPr lang="en-US" dirty="0" err="1"/>
              <a:t>hyperparameters</a:t>
            </a:r>
            <a:r>
              <a:rPr lang="en-US" dirty="0"/>
              <a:t> to improve performance.</a:t>
            </a:r>
          </a:p>
          <a:p>
            <a:pPr lvl="1"/>
            <a:r>
              <a:rPr lang="en-US" dirty="0"/>
              <a:t>Techniques: Grid Search, Random Search, Bayesian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5575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Features Dataset</a:t>
            </a:r>
          </a:p>
          <a:p>
            <a:endParaRPr lang="en-US" dirty="0"/>
          </a:p>
          <a:p>
            <a:pPr lvl="1"/>
            <a:r>
              <a:rPr lang="en-US" dirty="0"/>
              <a:t>Use trained model to predict vaccine uptake.</a:t>
            </a:r>
          </a:p>
          <a:p>
            <a:pPr lvl="1"/>
            <a:r>
              <a:rPr lang="en-US" dirty="0"/>
              <a:t>Prepare predictions for submission 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23977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  <a:p>
            <a:endParaRPr lang="en-US" dirty="0"/>
          </a:p>
          <a:p>
            <a:r>
              <a:rPr lang="en-US" dirty="0"/>
              <a:t>A machine learning model that accurately predicts seasonal vaccine uptake.</a:t>
            </a:r>
          </a:p>
          <a:p>
            <a:r>
              <a:rPr lang="en-US" dirty="0"/>
              <a:t>Facilitates targeted public health interventions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6771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Developed a predictive model using demographic, health, and opinion data.</a:t>
            </a:r>
          </a:p>
          <a:p>
            <a:r>
              <a:rPr lang="en-US" dirty="0"/>
              <a:t>Ensured robust preprocessing, training, evaluation, and tuning.</a:t>
            </a:r>
          </a:p>
          <a:p>
            <a:r>
              <a:rPr lang="en-US" dirty="0"/>
              <a:t>Expected to enhance public health strategies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63240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pPr lvl="1"/>
            <a:r>
              <a:rPr lang="en-US" dirty="0"/>
              <a:t>Develop a machine learning model to predict whether individuals will receive a seasonal vaccine.</a:t>
            </a:r>
          </a:p>
          <a:p>
            <a:pPr lvl="1"/>
            <a:r>
              <a:rPr lang="en-US" dirty="0"/>
              <a:t>Utilize demographic information, health status, and opinions on health risks and vaccine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62287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Features Dataset</a:t>
            </a:r>
          </a:p>
          <a:p>
            <a:pPr lvl="1"/>
            <a:r>
              <a:rPr lang="en-US" dirty="0" smtClean="0"/>
              <a:t>Demographic</a:t>
            </a:r>
            <a:r>
              <a:rPr lang="en-US" dirty="0"/>
              <a:t>, health, and opinion data of respondents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Training Labels Dataset</a:t>
            </a:r>
          </a:p>
          <a:p>
            <a:pPr lvl="1"/>
            <a:r>
              <a:rPr lang="en-US" dirty="0" smtClean="0"/>
              <a:t>Labels </a:t>
            </a:r>
            <a:r>
              <a:rPr lang="en-US" dirty="0"/>
              <a:t>indicating seasonal vaccine uptake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Testing Features Dataset</a:t>
            </a:r>
          </a:p>
          <a:p>
            <a:pPr lvl="1"/>
            <a:r>
              <a:rPr lang="en-US" dirty="0" smtClean="0"/>
              <a:t>Demographic</a:t>
            </a:r>
            <a:r>
              <a:rPr lang="en-US" dirty="0"/>
              <a:t>, health, and opinion data for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430" y="1706218"/>
            <a:ext cx="8915400" cy="4078356"/>
          </a:xfrm>
        </p:spPr>
        <p:txBody>
          <a:bodyPr numCol="2">
            <a:normAutofit/>
          </a:bodyPr>
          <a:lstStyle/>
          <a:p>
            <a:r>
              <a:rPr lang="en-US" b="1" dirty="0"/>
              <a:t>Demographic </a:t>
            </a:r>
            <a:r>
              <a:rPr lang="en-US" b="1" dirty="0" smtClean="0"/>
              <a:t>Features</a:t>
            </a:r>
          </a:p>
          <a:p>
            <a:endParaRPr lang="en-US" dirty="0"/>
          </a:p>
          <a:p>
            <a:pPr lvl="1"/>
            <a:r>
              <a:rPr lang="en-US" dirty="0" smtClean="0"/>
              <a:t>Age </a:t>
            </a:r>
            <a:r>
              <a:rPr lang="en-US" dirty="0"/>
              <a:t>Group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Income Relative to Poverty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Rent or Own</a:t>
            </a:r>
          </a:p>
          <a:p>
            <a:pPr lvl="1"/>
            <a:r>
              <a:rPr lang="en-US" dirty="0"/>
              <a:t>Employment </a:t>
            </a:r>
            <a:r>
              <a:rPr lang="en-US" dirty="0" smtClean="0"/>
              <a:t>Status</a:t>
            </a:r>
          </a:p>
          <a:p>
            <a:r>
              <a:rPr lang="en-US" b="1" dirty="0" smtClean="0"/>
              <a:t>Health </a:t>
            </a:r>
            <a:r>
              <a:rPr lang="en-US" b="1" dirty="0"/>
              <a:t>and Opinion </a:t>
            </a:r>
            <a:r>
              <a:rPr lang="en-US" b="1" dirty="0" smtClean="0"/>
              <a:t>Features</a:t>
            </a:r>
          </a:p>
          <a:p>
            <a:endParaRPr lang="en-US" dirty="0"/>
          </a:p>
          <a:p>
            <a:pPr lvl="1"/>
            <a:r>
              <a:rPr lang="en-US" dirty="0" smtClean="0"/>
              <a:t>Doctor </a:t>
            </a:r>
            <a:r>
              <a:rPr lang="en-US" dirty="0"/>
              <a:t>Recommendation for Seasonal Vaccine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Insurance</a:t>
            </a:r>
          </a:p>
          <a:p>
            <a:pPr lvl="1"/>
            <a:r>
              <a:rPr lang="en-US" dirty="0"/>
              <a:t>Opinion on Seasonal Vaccine Effectiveness</a:t>
            </a:r>
          </a:p>
          <a:p>
            <a:pPr lvl="1"/>
            <a:r>
              <a:rPr lang="en-US" dirty="0"/>
              <a:t>Opinion on Risk of Sickness</a:t>
            </a:r>
          </a:p>
          <a:p>
            <a:pPr lvl="1"/>
            <a:r>
              <a:rPr lang="en-US" dirty="0"/>
              <a:t>Opinion on Sickness from Vaccine</a:t>
            </a:r>
          </a:p>
        </p:txBody>
      </p:sp>
    </p:spTree>
    <p:extLst>
      <p:ext uri="{BB962C8B-B14F-4D97-AF65-F5344CB8AC3E}">
        <p14:creationId xmlns:p14="http://schemas.microsoft.com/office/powerpoint/2010/main" val="18585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taken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1200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4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Missing Values:</a:t>
            </a:r>
          </a:p>
          <a:p>
            <a:pPr lvl="1"/>
            <a:r>
              <a:rPr lang="en-US" dirty="0"/>
              <a:t>Impute or remove missing data.</a:t>
            </a:r>
          </a:p>
          <a:p>
            <a:r>
              <a:rPr lang="en-US" dirty="0"/>
              <a:t>Encode Categorical Variables:</a:t>
            </a:r>
          </a:p>
          <a:p>
            <a:pPr lvl="1"/>
            <a:r>
              <a:rPr lang="en-US" dirty="0"/>
              <a:t>Convert categorical data to numerical format using one-hot encoding or label encoding.</a:t>
            </a:r>
          </a:p>
          <a:p>
            <a:r>
              <a:rPr lang="en-US" dirty="0">
                <a:solidFill>
                  <a:srgbClr val="FF0000"/>
                </a:solidFill>
              </a:rPr>
              <a:t>Feature Scaling: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Standardize or normalize features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8535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Split</a:t>
            </a:r>
          </a:p>
          <a:p>
            <a:endParaRPr lang="en-US" dirty="0"/>
          </a:p>
          <a:p>
            <a:pPr lvl="1"/>
            <a:r>
              <a:rPr lang="en-US" dirty="0"/>
              <a:t>Split the training data into training and validation sets.</a:t>
            </a:r>
          </a:p>
          <a:p>
            <a:pPr lvl="1"/>
            <a:r>
              <a:rPr lang="en-US" dirty="0"/>
              <a:t>Ensures model performance evaluation during training.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Selection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Decision </a:t>
            </a:r>
            <a:r>
              <a:rPr lang="en-US" dirty="0">
                <a:solidFill>
                  <a:srgbClr val="FF0000"/>
                </a:solidFill>
              </a:rPr>
              <a:t>Trees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 Forests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Boosting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Support Vector Machines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Training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Train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model </a:t>
            </a:r>
            <a:r>
              <a:rPr lang="en-US" dirty="0"/>
              <a:t>using the training features and labels dataset.</a:t>
            </a:r>
          </a:p>
        </p:txBody>
      </p:sp>
    </p:spTree>
    <p:extLst>
      <p:ext uri="{BB962C8B-B14F-4D97-AF65-F5344CB8AC3E}">
        <p14:creationId xmlns:p14="http://schemas.microsoft.com/office/powerpoint/2010/main" val="361506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endParaRPr lang="en-US" dirty="0"/>
          </a:p>
          <a:p>
            <a:pPr lvl="1"/>
            <a:r>
              <a:rPr lang="en-US" dirty="0"/>
              <a:t>Accuracy: Correct predictions out of total cases.</a:t>
            </a:r>
          </a:p>
          <a:p>
            <a:pPr lvl="1"/>
            <a:r>
              <a:rPr lang="en-US" dirty="0"/>
              <a:t>Precision: Correct positive predictions out of total predicted positives.</a:t>
            </a:r>
          </a:p>
          <a:p>
            <a:pPr lvl="1"/>
            <a:r>
              <a:rPr lang="en-US" dirty="0"/>
              <a:t>Recall: Correct positive predictions out of actual positives.</a:t>
            </a:r>
          </a:p>
          <a:p>
            <a:pPr lvl="1"/>
            <a:r>
              <a:rPr lang="en-US" dirty="0"/>
              <a:t>F1-Score: Weighted average of precision and recall.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/>
              <a:t>Evaluate model using the validation set or cross-validation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00176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411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Predicting Seasonal Vaccine Uptake Using Demographic, Health, and Opinion Data</vt:lpstr>
      <vt:lpstr>Introduction</vt:lpstr>
      <vt:lpstr>Datasets Provided</vt:lpstr>
      <vt:lpstr>Features Used</vt:lpstr>
      <vt:lpstr>Process taken</vt:lpstr>
      <vt:lpstr>Data Preprocessing</vt:lpstr>
      <vt:lpstr>Data Splitting</vt:lpstr>
      <vt:lpstr>Model Training</vt:lpstr>
      <vt:lpstr>Model Evaluation</vt:lpstr>
      <vt:lpstr>Hyperparameter Tuning</vt:lpstr>
      <vt:lpstr>Prediction and Output</vt:lpstr>
      <vt:lpstr>Expected Outcome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Seasonal Vaccine Uptake Using Demographic, Health, and Opinion Data</dc:title>
  <dc:creator>Yvonne</dc:creator>
  <cp:lastModifiedBy>Yvonne</cp:lastModifiedBy>
  <cp:revision>10</cp:revision>
  <dcterms:created xsi:type="dcterms:W3CDTF">2024-05-17T05:38:06Z</dcterms:created>
  <dcterms:modified xsi:type="dcterms:W3CDTF">2024-05-17T07:00:06Z</dcterms:modified>
</cp:coreProperties>
</file>