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7" r:id="rId4"/>
    <p:sldId id="259" r:id="rId5"/>
    <p:sldId id="257" r:id="rId6"/>
    <p:sldId id="258" r:id="rId7"/>
    <p:sldId id="260" r:id="rId8"/>
    <p:sldId id="281" r:id="rId9"/>
    <p:sldId id="261" r:id="rId10"/>
    <p:sldId id="262" r:id="rId11"/>
    <p:sldId id="263" r:id="rId12"/>
    <p:sldId id="264" r:id="rId13"/>
    <p:sldId id="271" r:id="rId14"/>
    <p:sldId id="280" r:id="rId15"/>
    <p:sldId id="279" r:id="rId16"/>
    <p:sldId id="28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Lj9d6ZCZSE/hUX1OUmWCbpnQw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1" autoAdjust="0"/>
  </p:normalViewPr>
  <p:slideViewPr>
    <p:cSldViewPr snapToGrid="0">
      <p:cViewPr>
        <p:scale>
          <a:sx n="66" d="100"/>
          <a:sy n="66" d="100"/>
        </p:scale>
        <p:origin x="130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sior-cjh.tistory.com/17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740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Unrolling / jamming </a:t>
            </a:r>
            <a:r>
              <a:rPr lang="ko-KR" altLang="en-US" dirty="0"/>
              <a:t>뭘 합치고 </a:t>
            </a:r>
            <a:r>
              <a:rPr lang="ko-KR" altLang="en-US" dirty="0" err="1"/>
              <a:t>몇번을</a:t>
            </a:r>
            <a:r>
              <a:rPr lang="ko-KR" altLang="en-US" dirty="0"/>
              <a:t> 펼쳐야 최적화 되는지 시행착오를 통해 찾을 예정</a:t>
            </a:r>
            <a:endParaRPr dirty="0"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13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87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34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인간의 뇌가 가지는 생물학적 특성 중 뉴런의 연결 구조를 가리킨다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이러한 신경망을 본떠 만든 네트워크 구조이다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뉴런에 연결되어 있는 여러 개의 시냅스로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부터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신호를 받는다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이때 신호는 분비된 화학물질의 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aTeX_Main"/>
              </a:rPr>
              <a:t>x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KaTeX_Math"/>
              </a:rPr>
              <a:t>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분비되는 시간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KaTeX_Main"/>
              </a:rPr>
              <a:t>w</a:t>
            </a:r>
            <a:r>
              <a:rPr lang="en-US" altLang="ko-KR" b="0" i="1" dirty="0" err="1">
                <a:solidFill>
                  <a:srgbClr val="000000"/>
                </a:solidFill>
                <a:effectLst/>
                <a:latin typeface="KaTeX_Math"/>
              </a:rPr>
              <a:t>w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곱으로 나타내어 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여러 개의 시냅스로부터 받은 여러 개의 신호를 합친다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다음 시냅스로 전달하기 전에 특정한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aTeX_Main"/>
              </a:rPr>
              <a:t>b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더해진다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값이 특정 임계점을 넘어가면 신호가 다음 시냅스로 전달된다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158750" indent="0"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뉴런 구조가 한 개가 있는 것이고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DNN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여기서 발전하여 뉴런이 두개 이상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있는것을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07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>
                <a:effectLst/>
              </a:rPr>
              <a:t>입력 신호의 총합을 </a:t>
            </a:r>
            <a:r>
              <a:rPr lang="en-US" altLang="ko-KR" dirty="0">
                <a:effectLst/>
              </a:rPr>
              <a:t>0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사이의 값으로 바꿔준다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>
                <a:effectLst/>
              </a:rPr>
              <a:t>입력 신호의 값이 커질수록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작아질수록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뉴런의 </a:t>
            </a:r>
            <a:r>
              <a:rPr lang="ko-KR" altLang="en-US" dirty="0" err="1">
                <a:effectLst/>
              </a:rPr>
              <a:t>활성화률</a:t>
            </a:r>
            <a:r>
              <a:rPr lang="en-US" altLang="ko-KR" dirty="0">
                <a:effectLst/>
              </a:rPr>
              <a:t>(firing rate)</a:t>
            </a:r>
            <a:r>
              <a:rPr lang="ko-KR" altLang="en-US" dirty="0">
                <a:effectLst/>
              </a:rPr>
              <a:t>이 ​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작아질 경우 ​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로 수렴</a:t>
            </a:r>
            <a:r>
              <a:rPr lang="en-US" altLang="ko-KR" dirty="0">
                <a:effectLst/>
              </a:rPr>
              <a:t>(saturation)</a:t>
            </a:r>
            <a:r>
              <a:rPr lang="ko-KR" altLang="en-US" dirty="0">
                <a:effectLst/>
              </a:rPr>
              <a:t>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https://excelsior-cjh.tistory.com/177</a:t>
            </a:r>
            <a:r>
              <a:rPr lang="ko-KR" altLang="en-US" dirty="0"/>
              <a:t> </a:t>
            </a:r>
            <a:r>
              <a:rPr lang="en-US" altLang="ko-KR" dirty="0"/>
              <a:t>[EXCELSIOR:</a:t>
            </a:r>
            <a:r>
              <a:rPr lang="ko-KR" altLang="en-US" dirty="0"/>
              <a:t>티스토리</a:t>
            </a:r>
            <a:r>
              <a:rPr lang="en-US" altLang="ko-KR" dirty="0"/>
              <a:t>]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19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solidFill>
            <a:srgbClr val="0B487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임베디드 시스템 설계</a:t>
            </a:r>
            <a:endParaRPr sz="4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7150100" y="4383313"/>
            <a:ext cx="4680000" cy="0"/>
          </a:xfrm>
          <a:prstGeom prst="straightConnector1">
            <a:avLst/>
          </a:prstGeom>
          <a:noFill/>
          <a:ln w="9525" cap="flat" cmpd="sng">
            <a:solidFill>
              <a:srgbClr val="EF74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"/>
          <p:cNvSpPr/>
          <p:nvPr/>
        </p:nvSpPr>
        <p:spPr>
          <a:xfrm>
            <a:off x="9627992" y="4477986"/>
            <a:ext cx="1680268" cy="6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201721045 </a:t>
            </a:r>
            <a:r>
              <a:rPr lang="en-US" sz="14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윤건</a:t>
            </a:r>
            <a:endParaRPr sz="1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201720990 </a:t>
            </a:r>
            <a:r>
              <a:rPr lang="en-US" sz="14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이태균</a:t>
            </a:r>
            <a:endParaRPr sz="14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Google Shape;87;p1"/>
          <p:cNvCxnSpPr/>
          <p:nvPr/>
        </p:nvCxnSpPr>
        <p:spPr>
          <a:xfrm rot="-2700000">
            <a:off x="7044660" y="4128754"/>
            <a:ext cx="720000" cy="0"/>
          </a:xfrm>
          <a:prstGeom prst="straightConnector1">
            <a:avLst/>
          </a:prstGeom>
          <a:noFill/>
          <a:ln w="9525" cap="flat" cmpd="sng">
            <a:solidFill>
              <a:srgbClr val="EF74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/>
          <p:nvPr/>
        </p:nvSpPr>
        <p:spPr>
          <a:xfrm>
            <a:off x="1908699" y="4412342"/>
            <a:ext cx="4862145" cy="48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EF746F"/>
                </a:solidFill>
                <a:latin typeface="Arial"/>
                <a:ea typeface="Arial"/>
                <a:cs typeface="Arial"/>
                <a:sym typeface="Arial"/>
              </a:rPr>
              <a:t>Handwritten Digit Recognition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6345-CC59-989F-3E84-820949BD7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Neural network program - 프로파일링</a:t>
            </a: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7461834" y="1597309"/>
            <a:ext cx="4540776" cy="203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gprof 위해 Makefile 수정</a:t>
            </a:r>
            <a:endParaRPr sz="1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프로파일링을 위해 gprof를 수행하기 위해서는 컴파일 및 링킹 작업 시 –pg 옵션이 필요하다.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make 명령어를 위해 사용되는 Makefile 파일을 수정하여 컴파일 및 링킹시 –pg 옵션을 추가했다.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390" y="1393122"/>
            <a:ext cx="7125694" cy="46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BB747B-68B2-2DB3-A286-B7B26275A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Neural network program - 프로파일링</a:t>
            </a: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494444" y="2942414"/>
            <a:ext cx="11117474" cy="106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gprof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우분투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돌아가는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프로파일링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툴인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gprof를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사용했다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flat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profile을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전반적인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얻을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있으며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call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파악할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18" y="1561940"/>
            <a:ext cx="11202963" cy="117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/>
          <p:nvPr/>
        </p:nvSpPr>
        <p:spPr>
          <a:xfrm>
            <a:off x="494444" y="4119537"/>
            <a:ext cx="11117474" cy="106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gprof2dot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상기한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프로파일링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dot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저장하는데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en-US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en-US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무시</a:t>
            </a:r>
            <a:r>
              <a:rPr lang="en-US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threshold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</a:t>
            </a:r>
            <a:r>
              <a:rPr lang="en-US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존재하므로</a:t>
            </a:r>
            <a:r>
              <a:rPr 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0으로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지정해</a:t>
            </a:r>
            <a:r>
              <a:rPr 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endParaRPr sz="1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494518" y="5472412"/>
            <a:ext cx="111174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Graphviz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시각화하여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출력해주는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pip install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사용하였다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A1CC0E-6F5E-6573-A318-F56FFED2C5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Neural network program - 프로파일링</a:t>
            </a: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5998672" y="1180406"/>
            <a:ext cx="5622198" cy="55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Call graph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call graph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사용한다면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recognition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호출하므로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내부에서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부분을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별도의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지정하여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얻었다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큰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차지하는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between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hidden layer 간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depth에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총합한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한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레이어에서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넘어가는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걸리는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depth-1로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나눠주어야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나타나는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hidden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첫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넘기는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실질적으로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큰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오버헤드를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차지한다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레이어로의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0.5%를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차지한다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초월함수의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정도의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오버헤드가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발생하는지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확인하기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sigmoid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별도의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sgsg함수로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구분해보았다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0.5%의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비율로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이로부터의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큰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최적화를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기대하지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442" y="1180406"/>
            <a:ext cx="3891754" cy="5282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29E2A4-F567-4815-E0EF-FC4CE1566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최적화</a:t>
            </a:r>
            <a:endParaRPr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BF39D9-E5A7-0A9C-6F3D-6BC1A9718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D89FB6-B73F-DEBD-4B66-22CFC301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6" y="3194134"/>
            <a:ext cx="9297600" cy="33447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0E44FE-64A9-EDC9-B3E6-ABA34DCBC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6" y="1187981"/>
            <a:ext cx="6532112" cy="17742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최적화</a:t>
            </a:r>
            <a:endParaRPr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BF39D9-E5A7-0A9C-6F3D-6BC1A9718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F218B0-4A84-BDD9-2EDD-87D75966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4" y="1133751"/>
            <a:ext cx="8205678" cy="4550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C32ED9-448A-49B6-E9E2-945094C1BBEE}"/>
              </a:ext>
            </a:extLst>
          </p:cNvPr>
          <p:cNvSpPr txBox="1"/>
          <p:nvPr/>
        </p:nvSpPr>
        <p:spPr>
          <a:xfrm>
            <a:off x="8423940" y="1237346"/>
            <a:ext cx="3659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곱셈을 덧셈으로 바꿨으나 유의미한 차이를 발견하지 못함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6D136B-FD87-FBAF-416E-A907133DA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94" y="2712214"/>
            <a:ext cx="7616812" cy="21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최적화</a:t>
            </a:r>
            <a:endParaRPr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BF39D9-E5A7-0A9C-6F3D-6BC1A9718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29A40-6F7F-A992-B97E-06EAED38690C}"/>
              </a:ext>
            </a:extLst>
          </p:cNvPr>
          <p:cNvSpPr txBox="1"/>
          <p:nvPr/>
        </p:nvSpPr>
        <p:spPr>
          <a:xfrm>
            <a:off x="2395537" y="1690062"/>
            <a:ext cx="7400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Global variables</a:t>
            </a:r>
          </a:p>
          <a:p>
            <a:r>
              <a:rPr lang="ko-KR" altLang="en-US" sz="2400" b="1" dirty="0">
                <a:latin typeface="+mn-ea"/>
                <a:ea typeface="+mn-ea"/>
              </a:rPr>
              <a:t> </a:t>
            </a:r>
            <a:endParaRPr lang="en-US" altLang="ko-KR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Reduction in strength – </a:t>
            </a:r>
            <a:r>
              <a:rPr lang="ko-KR" altLang="en-US" sz="2400" b="1" dirty="0">
                <a:latin typeface="+mn-ea"/>
                <a:ea typeface="+mn-ea"/>
              </a:rPr>
              <a:t>곱셈 </a:t>
            </a:r>
            <a:r>
              <a:rPr lang="en-US" altLang="ko-KR" sz="2400" b="1" dirty="0">
                <a:latin typeface="+mn-ea"/>
                <a:ea typeface="+mn-ea"/>
              </a:rPr>
              <a:t>-&gt; </a:t>
            </a:r>
            <a:r>
              <a:rPr lang="ko-KR" altLang="en-US" sz="2400" b="1" dirty="0">
                <a:latin typeface="+mn-ea"/>
                <a:ea typeface="+mn-ea"/>
              </a:rPr>
              <a:t>덧셈 등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en-US" altLang="ko-KR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Compares with Zero - main</a:t>
            </a:r>
          </a:p>
          <a:p>
            <a:r>
              <a:rPr lang="en-US" altLang="ko-KR" sz="2400" b="1" dirty="0">
                <a:latin typeface="+mn-ea"/>
                <a:ea typeface="+mn-ea"/>
              </a:rPr>
              <a:t>Boolean Expressions &amp; Range Checking – signed to unsigned..</a:t>
            </a:r>
          </a:p>
          <a:p>
            <a:endParaRPr lang="en-US" altLang="ko-KR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Loop unrolling</a:t>
            </a:r>
            <a:r>
              <a:rPr lang="ko-KR" altLang="en-US" sz="2400" b="1" dirty="0">
                <a:latin typeface="+mn-ea"/>
                <a:ea typeface="+mn-ea"/>
              </a:rPr>
              <a:t> </a:t>
            </a:r>
            <a:endParaRPr lang="en-US" altLang="ko-KR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Loop jamming</a:t>
            </a:r>
          </a:p>
          <a:p>
            <a:r>
              <a:rPr lang="en-US" altLang="ko-KR" sz="2400" b="1" dirty="0">
                <a:latin typeface="+mn-ea"/>
                <a:ea typeface="+mn-ea"/>
              </a:rPr>
              <a:t>Loop termination</a:t>
            </a:r>
          </a:p>
          <a:p>
            <a:endParaRPr lang="en-US" altLang="ko-KR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11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BF39D9-E5A7-0A9C-6F3D-6BC1A9718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4CD407-1CD3-276B-07B5-D852B6FCF498}"/>
              </a:ext>
            </a:extLst>
          </p:cNvPr>
          <p:cNvSpPr/>
          <p:nvPr/>
        </p:nvSpPr>
        <p:spPr>
          <a:xfrm>
            <a:off x="4272424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63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F3E6E-A162-2DBE-A3E4-07700A7A3241}"/>
              </a:ext>
            </a:extLst>
          </p:cNvPr>
          <p:cNvSpPr txBox="1"/>
          <p:nvPr/>
        </p:nvSpPr>
        <p:spPr>
          <a:xfrm>
            <a:off x="340936" y="1168923"/>
            <a:ext cx="115101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200" b="1" dirty="0">
                <a:latin typeface="+mn-ea"/>
                <a:ea typeface="+mn-ea"/>
              </a:rPr>
              <a:t>DNN </a:t>
            </a:r>
            <a:r>
              <a:rPr lang="ko-KR" altLang="en-US" sz="2200" b="1" dirty="0">
                <a:latin typeface="+mn-ea"/>
                <a:ea typeface="+mn-ea"/>
              </a:rPr>
              <a:t>분석</a:t>
            </a:r>
            <a:endParaRPr lang="en-US" altLang="ko-KR" sz="22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2200" b="1" dirty="0">
                <a:latin typeface="+mn-ea"/>
                <a:ea typeface="+mn-ea"/>
              </a:rPr>
              <a:t>Neural network program </a:t>
            </a:r>
            <a:r>
              <a:rPr lang="ko-KR" altLang="en-US" sz="2200" b="1" dirty="0">
                <a:latin typeface="+mn-ea"/>
                <a:ea typeface="+mn-ea"/>
              </a:rPr>
              <a:t>분석</a:t>
            </a:r>
            <a:endParaRPr lang="en-US" altLang="ko-KR" sz="22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2200" b="1" dirty="0">
                <a:latin typeface="+mn-ea"/>
                <a:ea typeface="+mn-ea"/>
              </a:rPr>
              <a:t>Neural network program </a:t>
            </a:r>
            <a:r>
              <a:rPr lang="ko-KR" altLang="en-US" sz="2200" b="1" dirty="0">
                <a:latin typeface="+mn-ea"/>
                <a:ea typeface="+mn-ea"/>
              </a:rPr>
              <a:t>프로파일링</a:t>
            </a:r>
            <a:endParaRPr lang="en-US" altLang="ko-KR" sz="22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2200" b="1" dirty="0">
                <a:latin typeface="+mn-ea"/>
                <a:ea typeface="+mn-ea"/>
              </a:rPr>
              <a:t>최적화</a:t>
            </a:r>
            <a:endParaRPr lang="en-US" altLang="ko-KR" sz="22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251F81-CDCF-D6B6-E591-05D2F9144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인공신경망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B21BD6-5611-4D41-F45F-30A1AC9CA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B3794E1-FCDC-7691-9D02-9F64AF32DA28}"/>
              </a:ext>
            </a:extLst>
          </p:cNvPr>
          <p:cNvSpPr txBox="1">
            <a:spLocks/>
          </p:cNvSpPr>
          <p:nvPr/>
        </p:nvSpPr>
        <p:spPr>
          <a:xfrm>
            <a:off x="0" y="3599997"/>
            <a:ext cx="12192000" cy="211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DNN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은 </a:t>
            </a:r>
            <a:r>
              <a:rPr lang="ko-KR" altLang="en-US" dirty="0" err="1">
                <a:solidFill>
                  <a:srgbClr val="000000"/>
                </a:solidFill>
                <a:latin typeface="Ubuntu Condensed" panose="020B0604020202020204" pitchFamily="34" charset="0"/>
              </a:rPr>
              <a:t>입력층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(input layer)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과 </a:t>
            </a:r>
            <a:r>
              <a:rPr lang="ko-KR" altLang="en-US" dirty="0" err="1">
                <a:solidFill>
                  <a:srgbClr val="000000"/>
                </a:solidFill>
                <a:latin typeface="Ubuntu Condensed" panose="020B0604020202020204" pitchFamily="34" charset="0"/>
              </a:rPr>
              <a:t>출력층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(output layer) 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사이에 여러 개의 </a:t>
            </a:r>
            <a:r>
              <a:rPr lang="ko-KR" altLang="en-US" dirty="0" err="1">
                <a:solidFill>
                  <a:srgbClr val="000000"/>
                </a:solidFill>
                <a:latin typeface="Ubuntu Condensed" panose="020B0604020202020204" pitchFamily="34" charset="0"/>
              </a:rPr>
              <a:t>은닉층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(hidden layer)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들로 이뤄진 인공신경망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(Artificial Neural Network, ANN)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input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에 대해서 </a:t>
            </a:r>
            <a:r>
              <a:rPr lang="en-US" altLang="ko-KR" dirty="0" err="1">
                <a:solidFill>
                  <a:srgbClr val="000000"/>
                </a:solidFill>
                <a:latin typeface="Ubuntu Condensed" panose="020B0604020202020204" pitchFamily="34" charset="0"/>
              </a:rPr>
              <a:t>ouput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까지 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를 거치돼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, input Layer 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다음에 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Weight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bias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가 있어서 </a:t>
            </a:r>
            <a:r>
              <a:rPr lang="en-US" altLang="ko-KR" dirty="0" err="1">
                <a:solidFill>
                  <a:srgbClr val="000000"/>
                </a:solidFill>
                <a:latin typeface="Ubuntu Condensed" panose="020B0604020202020204" pitchFamily="34" charset="0"/>
              </a:rPr>
              <a:t>Wx+b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를 거치게 되고 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hidden layer </a:t>
            </a:r>
            <a:r>
              <a:rPr lang="ko-KR" altLang="en-US" dirty="0">
                <a:solidFill>
                  <a:srgbClr val="000000"/>
                </a:solidFill>
                <a:latin typeface="Ubuntu Condensed" panose="020B0604020202020204" pitchFamily="34" charset="0"/>
              </a:rPr>
              <a:t>에서는 활성화 함수가 존재한다 </a:t>
            </a: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25A2D5-0CC4-68C4-9A4B-7C98284C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7" y="1076099"/>
            <a:ext cx="32861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45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CEF3F8E-B39F-2122-D909-C49D9766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620392"/>
            <a:ext cx="63436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Google Shape;110;p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 함수</a:t>
            </a:r>
            <a:endParaRPr sz="28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6096000" y="1188761"/>
            <a:ext cx="5753434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Perceptron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neural network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구성하는 기본 단위라고 할 수 있다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 방식은 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노드의 입력치와 가중치를 서로 곱하여 모두 합한다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합한 값을 활성화 함수가 가지고 있는 임계치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선택의 기준이 되는 값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서로 비교한다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그 값이 임계치보다 크면 뉴런은 활성화되고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임계치보다 작으면 뉴런은 비활성화 된다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가중치와 임계치를 적절히 변경하면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상황에 맞는 적절한 의사결정을 내릴 수 있다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676" y="3962400"/>
            <a:ext cx="3826019" cy="26603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8B12A4-DB93-5F39-AF2E-3F1E53339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simple">
            <a:extLst>
              <a:ext uri="{FF2B5EF4-FFF2-40B4-BE49-F238E27FC236}">
                <a16:creationId xmlns:a16="http://schemas.microsoft.com/office/drawing/2014/main" id="{149342BD-A28C-C86C-F246-9613EF29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8" y="1022710"/>
            <a:ext cx="5001377" cy="336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3A572C28-F380-6247-FEE8-BD0F4596C593}"/>
              </a:ext>
            </a:extLst>
          </p:cNvPr>
          <p:cNvSpPr/>
          <p:nvPr/>
        </p:nvSpPr>
        <p:spPr>
          <a:xfrm>
            <a:off x="6096000" y="4162425"/>
            <a:ext cx="5753434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activation function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fully-connected layer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개를 쌓아도 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10000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개를 쌓아도 사실 한 층을 쌓은 것과 다를 바 없다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어차피 선형함수 하나로 표현할 수 있기 때문이다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그러므로 층을 깊게 쌓는 것이 의미를 갖기 위해서는 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sigmoid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같은 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non-linear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activation function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필요한 것이다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Neural network program - 분석 </a:t>
            </a: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566" y="1218394"/>
            <a:ext cx="6529754" cy="325901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7050644" y="1218394"/>
            <a:ext cx="479879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layer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픽셀을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28 x 28 = 784 : IMG_SIZE </a:t>
            </a:r>
            <a:r>
              <a:rPr lang="ko-KR" alt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흑백 이미지이다</a:t>
            </a:r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input layer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IMG_SIZE의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가진다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endParaRPr sz="1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050644" y="3145512"/>
            <a:ext cx="4798790" cy="138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layer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가능성으로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 중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큰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구분하므로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DIGIT_COUNT인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가진다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2566" y="4592711"/>
            <a:ext cx="11349325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Hidden layer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실질적인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이루어지는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구간이다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depth라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당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레이어들은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2차원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긴 1차원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연속적으로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이어지는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Medium.network의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depth는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3이고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512이다.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hidden_layer는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3*512의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1D4A52-4227-6298-FDB4-3C7D88267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Neural network program - 분석 </a:t>
            </a: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096000" y="1042408"/>
            <a:ext cx="5753434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간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집합이다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상응하는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곱해</a:t>
            </a:r>
            <a:r>
              <a:rPr lang="ko-KR" alt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 값과 바이어스가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더해져서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나타난다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연산하기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(=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size_bef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만큼의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완성하기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위해서는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(=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size_aft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반복해야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한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레이어당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size_bef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x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size_aft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두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hidden + input + output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즉, depth + 1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network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할당하여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pic>
        <p:nvPicPr>
          <p:cNvPr id="104" name="Google Shape;104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2566" y="1926299"/>
            <a:ext cx="5356898" cy="3978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6096000" y="4799058"/>
            <a:ext cx="5753434" cy="171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Bias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더해진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x weight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bias를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조정한다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개수만큼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마찬가지로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depth + 1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2B45C6-AF35-345B-00CC-B139CF5506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Neural network program - 분석 </a:t>
            </a: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76981" y="1324930"/>
            <a:ext cx="1141490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 * images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MNIST로부터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긴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저장되어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IMG_COUNT 50000개이며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IMG_SIZE 784(28*28)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이므로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총 784*50000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가진다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이로부터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이미지만을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때 images + IMG_SIZE *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포인터이기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  <p:sp>
        <p:nvSpPr>
          <p:cNvPr id="119" name="Google Shape;119;p5"/>
          <p:cNvSpPr/>
          <p:nvPr/>
        </p:nvSpPr>
        <p:spPr>
          <a:xfrm>
            <a:off x="276980" y="3538261"/>
            <a:ext cx="11414909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 files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DNN에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bias가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저장되어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큰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저장되고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들여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첫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hidden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depth, 그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main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변수에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업데이트한다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구조적으로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유추할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한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weight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값들과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bias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구성되어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bias의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위치를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지정해주는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단계에서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bias가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한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직후의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위치로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할당되는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것으로부터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알 수 </a:t>
            </a:r>
            <a:r>
              <a:rPr lang="en-US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1382B3-3323-DE0C-7E06-9843D7E85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</a:t>
            </a: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28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1382B3-3323-DE0C-7E06-9843D7E85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470A-6658-CA45-B970-189FDB78B78D}"/>
              </a:ext>
            </a:extLst>
          </p:cNvPr>
          <p:cNvSpPr txBox="1"/>
          <p:nvPr/>
        </p:nvSpPr>
        <p:spPr>
          <a:xfrm>
            <a:off x="0" y="2511990"/>
            <a:ext cx="120315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/>
              <a:t>Io_file</a:t>
            </a:r>
            <a:r>
              <a:rPr lang="ko-KR" altLang="en-US" sz="2000" dirty="0"/>
              <a:t>에서 </a:t>
            </a:r>
            <a:r>
              <a:rPr lang="en-US" altLang="ko-KR" sz="2000" dirty="0"/>
              <a:t>depth,</a:t>
            </a:r>
            <a:r>
              <a:rPr lang="ko-KR" altLang="en-US" sz="2000" dirty="0"/>
              <a:t> </a:t>
            </a:r>
            <a:r>
              <a:rPr lang="en-US" altLang="ko-KR" sz="2000" dirty="0"/>
              <a:t>size, network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추출</a:t>
            </a:r>
            <a:r>
              <a:rPr lang="en-US" altLang="ko-KR" sz="2000" dirty="0"/>
              <a:t>.</a:t>
            </a:r>
          </a:p>
          <a:p>
            <a:pPr algn="ctr"/>
            <a:r>
              <a:rPr lang="en-US" altLang="ko-KR" sz="2000" dirty="0" err="1"/>
              <a:t>MNIST_image.bin</a:t>
            </a:r>
            <a:r>
              <a:rPr lang="ko-KR" altLang="en-US" sz="2000" dirty="0"/>
              <a:t>에서 </a:t>
            </a:r>
            <a:r>
              <a:rPr lang="en-US" altLang="ko-KR" sz="2000" dirty="0"/>
              <a:t>images</a:t>
            </a:r>
            <a:r>
              <a:rPr lang="ko-KR" altLang="en-US" sz="2000" dirty="0"/>
              <a:t>를 추출</a:t>
            </a:r>
            <a:r>
              <a:rPr lang="en-US" altLang="ko-KR" sz="2000" dirty="0"/>
              <a:t>.</a:t>
            </a:r>
          </a:p>
          <a:p>
            <a:pPr algn="ctr"/>
            <a:r>
              <a:rPr lang="en-US" altLang="ko-KR" sz="2000" dirty="0" err="1"/>
              <a:t>MINIST_label.bin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labels_ans</a:t>
            </a:r>
            <a:r>
              <a:rPr lang="ko-KR" altLang="en-US" sz="2000" dirty="0"/>
              <a:t>를 추출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Recognition</a:t>
            </a:r>
            <a:r>
              <a:rPr lang="ko-KR" altLang="en-US" sz="2000" dirty="0"/>
              <a:t> 함수에 추출한 변수의 값들을 넣고 </a:t>
            </a:r>
            <a:r>
              <a:rPr lang="en-US" altLang="ko-KR" sz="2000" dirty="0"/>
              <a:t>get time</a:t>
            </a:r>
            <a:r>
              <a:rPr lang="ko-KR" altLang="en-US" sz="2000" dirty="0"/>
              <a:t>을 진행한다</a:t>
            </a:r>
            <a:r>
              <a:rPr lang="en-US" altLang="ko-KR" sz="2000" dirty="0"/>
              <a:t>. </a:t>
            </a:r>
            <a:r>
              <a:rPr lang="ko-KR" altLang="en-US" sz="2000" dirty="0"/>
              <a:t>시작과 끝 값을 계산 한 후 </a:t>
            </a:r>
            <a:r>
              <a:rPr lang="en-US" altLang="ko-KR" sz="2000" dirty="0" err="1"/>
              <a:t>timespec_subtract</a:t>
            </a:r>
            <a:r>
              <a:rPr lang="ko-KR" altLang="en-US" sz="2000" dirty="0"/>
              <a:t>에 변수로 넣어 걸린 시간을 측정한다</a:t>
            </a:r>
            <a:r>
              <a:rPr lang="en-US" altLang="ko-KR" sz="2000" dirty="0"/>
              <a:t>.</a:t>
            </a:r>
          </a:p>
          <a:p>
            <a:pPr algn="ctr"/>
            <a:r>
              <a:rPr lang="en-US" altLang="ko-KR" sz="2000" dirty="0"/>
              <a:t>Recognition</a:t>
            </a:r>
            <a:r>
              <a:rPr lang="ko-KR" altLang="en-US" sz="2000" dirty="0"/>
              <a:t> 함수의 결과로 나온 </a:t>
            </a:r>
            <a:r>
              <a:rPr lang="en-US" altLang="ko-KR" sz="2000" dirty="0"/>
              <a:t>labels(50000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labels_ans</a:t>
            </a:r>
            <a:r>
              <a:rPr lang="en-US" altLang="ko-KR" sz="2000" dirty="0"/>
              <a:t>(</a:t>
            </a:r>
            <a:r>
              <a:rPr lang="ko-KR" altLang="en-US" sz="2000" dirty="0"/>
              <a:t>정답</a:t>
            </a:r>
            <a:r>
              <a:rPr lang="en-US" altLang="ko-KR" sz="2000" dirty="0"/>
              <a:t>)</a:t>
            </a:r>
            <a:r>
              <a:rPr lang="ko-KR" altLang="en-US" sz="2000" dirty="0"/>
              <a:t>과 비교하여 맞는 경우에 </a:t>
            </a:r>
            <a:r>
              <a:rPr lang="en-US" altLang="ko-KR" sz="2000" dirty="0" err="1"/>
              <a:t>correc</a:t>
            </a:r>
            <a:r>
              <a:rPr lang="ko-KR" altLang="en-US" sz="2000" dirty="0"/>
              <a:t>를 증가시켜 </a:t>
            </a:r>
            <a:r>
              <a:rPr lang="en-US" altLang="ko-KR" sz="2000" dirty="0"/>
              <a:t>accuracy</a:t>
            </a:r>
            <a:r>
              <a:rPr lang="ko-KR" altLang="en-US" sz="2000" dirty="0"/>
              <a:t>를 계산한다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측정한 시간과 정확도를 출력해준다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Result</a:t>
            </a:r>
            <a:r>
              <a:rPr lang="ko-KR" altLang="en-US" sz="2000" dirty="0"/>
              <a:t>파일에 </a:t>
            </a:r>
            <a:r>
              <a:rPr lang="en-US" altLang="ko-KR" sz="2000" dirty="0" err="1"/>
              <a:t>labels_ans</a:t>
            </a:r>
            <a:r>
              <a:rPr lang="en-US" altLang="ko-KR" sz="2000" dirty="0"/>
              <a:t>, labels, confidences</a:t>
            </a:r>
            <a:r>
              <a:rPr lang="ko-KR" altLang="en-US" sz="2000" dirty="0"/>
              <a:t>를 적어준다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597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dist="508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Neural network program - 개발환경 </a:t>
            </a: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276981" y="1324930"/>
            <a:ext cx="11414909" cy="74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OS – Ubuntu 22.04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작업은 x86-64 기반 삼성 이온 노트북에서 우분투 22.04를 듀얼부팅으로 사용하였다. 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276981" y="2395830"/>
            <a:ext cx="11414909" cy="74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Editor – VScode</a:t>
            </a:r>
            <a:endParaRPr sz="1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 코드와 makefile의 에디팅은 VS code를 사용하였다. 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276981" y="3549578"/>
            <a:ext cx="11414909" cy="74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Compiler – gcc </a:t>
            </a:r>
            <a:endParaRPr sz="16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컴파일러는 가장 최신의 gcc 컴파일러를 사용했다. 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276981" y="4620478"/>
            <a:ext cx="11414909" cy="74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– Anaconda, python 3.7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gprof2dot, graphviz 파이썬 코드를 수행하기 위해 해당 명령어는 아나콘다 가상환경을 구성하여 파이썬 3.7에서 실행되었다. ‘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E8D33E-C01F-E47C-4001-CD0CFE50D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1339</Words>
  <Application>Microsoft Office PowerPoint</Application>
  <PresentationFormat>와이드스크린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-apple-system</vt:lpstr>
      <vt:lpstr>KaTeX_Main</vt:lpstr>
      <vt:lpstr>KaTeX_Math</vt:lpstr>
      <vt:lpstr>Malgun Gothic</vt:lpstr>
      <vt:lpstr>Malgun Gothic</vt:lpstr>
      <vt:lpstr>Arial</vt:lpstr>
      <vt:lpstr>Ubuntu 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495</cp:lastModifiedBy>
  <cp:revision>6</cp:revision>
  <dcterms:created xsi:type="dcterms:W3CDTF">2020-10-15T01:26:07Z</dcterms:created>
  <dcterms:modified xsi:type="dcterms:W3CDTF">2022-06-03T03:55:34Z</dcterms:modified>
</cp:coreProperties>
</file>