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7BB-7B78-4F0E-A9E3-AB4420683FE0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0E8-440E-4F4B-B343-221743609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7BB-7B78-4F0E-A9E3-AB4420683FE0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0E8-440E-4F4B-B343-221743609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6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7BB-7B78-4F0E-A9E3-AB4420683FE0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0E8-440E-4F4B-B343-221743609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2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7BB-7B78-4F0E-A9E3-AB4420683FE0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0E8-440E-4F4B-B343-221743609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0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7BB-7B78-4F0E-A9E3-AB4420683FE0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0E8-440E-4F4B-B343-221743609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6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7BB-7B78-4F0E-A9E3-AB4420683FE0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0E8-440E-4F4B-B343-221743609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7BB-7B78-4F0E-A9E3-AB4420683FE0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0E8-440E-4F4B-B343-221743609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91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7BB-7B78-4F0E-A9E3-AB4420683FE0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0E8-440E-4F4B-B343-221743609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7BB-7B78-4F0E-A9E3-AB4420683FE0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0E8-440E-4F4B-B343-221743609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1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7BB-7B78-4F0E-A9E3-AB4420683FE0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0E8-440E-4F4B-B343-221743609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83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7BB-7B78-4F0E-A9E3-AB4420683FE0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0E8-440E-4F4B-B343-221743609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E7BB-7B78-4F0E-A9E3-AB4420683FE0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C0E8-440E-4F4B-B343-221743609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6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urumeso/vocal-remover" TargetMode="External"/><Relationship Id="rId2" Type="http://schemas.openxmlformats.org/officeDocument/2006/relationships/hyperlink" Target="https://github.com/Kirikk44/Pract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k.com/away.php?to=https%3A%2F%2Fgithub.com%2Fjunyanz%2Fpytorch-CycleGAN-and-pix2pix&amp;cc_key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Презентация к отчёту по практике.</a:t>
            </a:r>
            <a:br>
              <a:rPr lang="ru-RU" dirty="0" smtClean="0"/>
            </a:br>
            <a:r>
              <a:rPr lang="ru-RU" dirty="0" smtClean="0"/>
              <a:t>Трек: «</a:t>
            </a:r>
            <a:r>
              <a:rPr lang="en-US" dirty="0" smtClean="0"/>
              <a:t>Audio Separ</a:t>
            </a:r>
            <a:r>
              <a:rPr lang="en-US" dirty="0"/>
              <a:t>a</a:t>
            </a:r>
            <a:r>
              <a:rPr lang="en-US" dirty="0" smtClean="0"/>
              <a:t>tion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0319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dirty="0" smtClean="0"/>
              <a:t>Команда «</a:t>
            </a:r>
            <a:r>
              <a:rPr lang="en-US" dirty="0" smtClean="0"/>
              <a:t>AS</a:t>
            </a:r>
            <a:r>
              <a:rPr lang="ru-RU" dirty="0" smtClean="0"/>
              <a:t>»</a:t>
            </a:r>
            <a:endParaRPr lang="en-US" dirty="0" smtClean="0"/>
          </a:p>
          <a:p>
            <a:pPr algn="l"/>
            <a:r>
              <a:rPr lang="ru-RU" dirty="0" smtClean="0"/>
              <a:t>Состав:</a:t>
            </a:r>
          </a:p>
          <a:p>
            <a:pPr algn="l"/>
            <a:r>
              <a:rPr lang="ru-RU" dirty="0" smtClean="0"/>
              <a:t>М8О-211Б-20:</a:t>
            </a:r>
          </a:p>
          <a:p>
            <a:pPr algn="l"/>
            <a:r>
              <a:rPr lang="ru-RU" dirty="0" smtClean="0"/>
              <a:t>Малков Кирилл Евгеньевич</a:t>
            </a:r>
          </a:p>
          <a:p>
            <a:pPr algn="l"/>
            <a:r>
              <a:rPr lang="ru-RU" dirty="0" smtClean="0"/>
              <a:t>Кесаев Владислав Игоревич</a:t>
            </a:r>
          </a:p>
          <a:p>
            <a:pPr algn="l"/>
            <a:r>
              <a:rPr lang="ru-RU" dirty="0" smtClean="0"/>
              <a:t>Заболоцкий Артём Владимирович</a:t>
            </a:r>
          </a:p>
          <a:p>
            <a:pPr algn="l"/>
            <a:r>
              <a:rPr lang="ru-RU" dirty="0" smtClean="0"/>
              <a:t>Ким Илья Васильевич</a:t>
            </a:r>
          </a:p>
          <a:p>
            <a:pPr algn="l"/>
            <a:r>
              <a:rPr lang="ru-RU" dirty="0" smtClean="0"/>
              <a:t>М8О-207Б-20:</a:t>
            </a:r>
          </a:p>
          <a:p>
            <a:pPr algn="l"/>
            <a:r>
              <a:rPr lang="ru-RU" dirty="0" smtClean="0"/>
              <a:t>Варламова Анна Борисовна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5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85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Цель практики: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инструмента для улучшение </a:t>
            </a:r>
            <a:r>
              <a:rPr lang="ru-RU" dirty="0"/>
              <a:t>инструментальной дорожки разделённого аудио с помощью генеративно-состязательной нейросети для возможности создания сервиса по удалению голоса с аудиофайла без потери качества фонового звука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3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313873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3" y="90174"/>
            <a:ext cx="11229454" cy="6472308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2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Проделанная работа: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179436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Составили </a:t>
            </a:r>
            <a:r>
              <a:rPr lang="ru-RU" dirty="0"/>
              <a:t>набор тренировочных и тестовых данных (звуковых файлов), состоящих из фонового шума и голосов.</a:t>
            </a:r>
          </a:p>
          <a:p>
            <a:pPr lvl="0"/>
            <a:r>
              <a:rPr lang="ru-RU" dirty="0" smtClean="0"/>
              <a:t>Наложили </a:t>
            </a:r>
            <a:r>
              <a:rPr lang="ru-RU" dirty="0"/>
              <a:t>на фоновый шум голосовую дорожку.</a:t>
            </a:r>
          </a:p>
          <a:p>
            <a:pPr lvl="0"/>
            <a:r>
              <a:rPr lang="ru-RU" dirty="0"/>
              <a:t>С помощью нейронной сети «</a:t>
            </a:r>
            <a:r>
              <a:rPr lang="en-US" dirty="0"/>
              <a:t>vocal</a:t>
            </a:r>
            <a:r>
              <a:rPr lang="ru-RU" dirty="0"/>
              <a:t>-</a:t>
            </a:r>
            <a:r>
              <a:rPr lang="en-US" dirty="0"/>
              <a:t>remover</a:t>
            </a:r>
            <a:r>
              <a:rPr lang="ru-RU" dirty="0"/>
              <a:t>» </a:t>
            </a:r>
            <a:r>
              <a:rPr lang="ru-RU" dirty="0" smtClean="0"/>
              <a:t>разделили </a:t>
            </a:r>
            <a:r>
              <a:rPr lang="ru-RU" dirty="0"/>
              <a:t>соединенные файлы на голосовую и фоновую дорожки.</a:t>
            </a:r>
          </a:p>
          <a:p>
            <a:pPr lvl="0"/>
            <a:r>
              <a:rPr lang="ru-RU" dirty="0" smtClean="0"/>
              <a:t>Разделили </a:t>
            </a:r>
            <a:r>
              <a:rPr lang="ru-RU" dirty="0"/>
              <a:t>оригинальные и полученные фоновые дорожки на короткие отрезки.</a:t>
            </a:r>
          </a:p>
          <a:p>
            <a:pPr lvl="0"/>
            <a:r>
              <a:rPr lang="ru-RU" dirty="0" smtClean="0"/>
              <a:t>Сформировали </a:t>
            </a:r>
            <a:r>
              <a:rPr lang="ru-RU" dirty="0"/>
              <a:t>датасет на основе </a:t>
            </a:r>
            <a:r>
              <a:rPr lang="ru-RU" dirty="0" smtClean="0"/>
              <a:t>пред обработанных </a:t>
            </a:r>
            <a:r>
              <a:rPr lang="ru-RU" dirty="0"/>
              <a:t>данных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Написали свой класс датасета для модели </a:t>
            </a:r>
            <a:r>
              <a:rPr lang="en-US" dirty="0" smtClean="0"/>
              <a:t>pix2pix</a:t>
            </a:r>
            <a:r>
              <a:rPr lang="ru-RU" dirty="0" smtClean="0"/>
              <a:t>, чтобы адаптировать её под наши входные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9473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sun1.userapi.com/sun1-21/s/v1/ig2/S1wRRiKehrSIFohgmsOSpkgumnhzkDW5odMH2JFCZ3B1t4eWvkKSPrw2Rt4s760bMQWIfCjb2Ml9jsrj7ELJUtMy.jpg?size=910x594&amp;quality=96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70" y="526473"/>
            <a:ext cx="8076325" cy="52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Р</a:t>
            </a:r>
            <a:r>
              <a:rPr lang="ru-RU" dirty="0" err="1" smtClean="0"/>
              <a:t>епозиторий</a:t>
            </a:r>
            <a:r>
              <a:rPr lang="ru-RU" dirty="0" smtClean="0"/>
              <a:t> </a:t>
            </a:r>
            <a:r>
              <a:rPr lang="en-US" dirty="0" smtClean="0"/>
              <a:t>GitHub </a:t>
            </a:r>
            <a:r>
              <a:rPr lang="ru-RU" dirty="0" smtClean="0"/>
              <a:t>с разработанным кодом: </a:t>
            </a:r>
            <a:r>
              <a:rPr lang="en-US" dirty="0" smtClean="0">
                <a:hlinkClick r:id="rId2"/>
              </a:rPr>
              <a:t>https://github.com/Kirikk44/Practice</a:t>
            </a:r>
            <a:endParaRPr lang="ru-RU" dirty="0" smtClean="0"/>
          </a:p>
          <a:p>
            <a:r>
              <a:rPr lang="ru-RU" dirty="0" err="1" smtClean="0"/>
              <a:t>Нейросеть</a:t>
            </a:r>
            <a:r>
              <a:rPr lang="ru-RU" dirty="0" smtClean="0"/>
              <a:t> для разделения дорожек: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github.com/tsurumeso/vocal-remover</a:t>
            </a:r>
            <a:endParaRPr lang="ru-RU" dirty="0" smtClean="0"/>
          </a:p>
          <a:p>
            <a:r>
              <a:rPr lang="en-US" dirty="0" smtClean="0"/>
              <a:t>GAN-</a:t>
            </a:r>
            <a:r>
              <a:rPr lang="ru-RU" dirty="0" smtClean="0"/>
              <a:t>сеть: </a:t>
            </a:r>
            <a:r>
              <a:rPr lang="en-US" u="sng" dirty="0">
                <a:hlinkClick r:id="rId4"/>
              </a:rPr>
              <a:t>https://github.com/junyanz/pytorch-CycleGAN-and-pix2pix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777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165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к отчёту по практике. Трек: «Audio Separation»</vt:lpstr>
      <vt:lpstr>Цель практики:</vt:lpstr>
      <vt:lpstr>Презентация PowerPoint</vt:lpstr>
      <vt:lpstr>Проделанная работа:</vt:lpstr>
      <vt:lpstr>Презентация PowerPoint</vt:lpstr>
      <vt:lpstr>Ссылки: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kirikk</dc:creator>
  <cp:lastModifiedBy>kirikk</cp:lastModifiedBy>
  <cp:revision>9</cp:revision>
  <dcterms:created xsi:type="dcterms:W3CDTF">2022-07-11T11:53:55Z</dcterms:created>
  <dcterms:modified xsi:type="dcterms:W3CDTF">2022-07-11T17:46:37Z</dcterms:modified>
</cp:coreProperties>
</file>