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629" r:id="rId6"/>
    <p:sldId id="455" r:id="rId7"/>
    <p:sldId id="630" r:id="rId8"/>
    <p:sldId id="396" r:id="rId9"/>
    <p:sldId id="498" r:id="rId10"/>
    <p:sldId id="499" r:id="rId11"/>
    <p:sldId id="500" r:id="rId12"/>
    <p:sldId id="501" r:id="rId13"/>
    <p:sldId id="503" r:id="rId14"/>
    <p:sldId id="493" r:id="rId15"/>
    <p:sldId id="584" r:id="rId16"/>
    <p:sldId id="585" r:id="rId17"/>
    <p:sldId id="586" r:id="rId18"/>
    <p:sldId id="626" r:id="rId19"/>
    <p:sldId id="628" r:id="rId20"/>
    <p:sldId id="625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9" r:id="rId33"/>
    <p:sldId id="600" r:id="rId34"/>
    <p:sldId id="601" r:id="rId35"/>
    <p:sldId id="602" r:id="rId36"/>
    <p:sldId id="614" r:id="rId37"/>
    <p:sldId id="324" r:id="rId38"/>
    <p:sldId id="610" r:id="rId39"/>
    <p:sldId id="61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629"/>
            <p14:sldId id="455"/>
          </p14:sldIdLst>
        </p14:section>
        <p14:section name="Демонстрация" id="{3CB9B56F-AD64-40C4-9504-F754F19AC0CB}">
          <p14:sldIdLst>
            <p14:sldId id="630"/>
            <p14:sldId id="396"/>
            <p14:sldId id="498"/>
            <p14:sldId id="499"/>
            <p14:sldId id="500"/>
            <p14:sldId id="501"/>
            <p14:sldId id="503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626"/>
            <p14:sldId id="628"/>
            <p14:sldId id="625"/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324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081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553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07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665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69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16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826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0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176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17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19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379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432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399#5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JS-Visual-Studio-Code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00" y="1853651"/>
            <a:ext cx="4680000" cy="2110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1808221"/>
            <a:ext cx="4778517" cy="2200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6000" y="4650091"/>
            <a:ext cx="4778517" cy="2081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FF336A9-37E4-4E71-A3A4-419F58CB4548}"/>
              </a:ext>
            </a:extLst>
          </p:cNvPr>
          <p:cNvSpPr/>
          <p:nvPr/>
        </p:nvSpPr>
        <p:spPr bwMode="auto">
          <a:xfrm>
            <a:off x="5502483" y="2755484"/>
            <a:ext cx="495000" cy="3064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CAD278-45A5-498C-996C-E7D81C41C75B}"/>
              </a:ext>
            </a:extLst>
          </p:cNvPr>
          <p:cNvSpPr/>
          <p:nvPr/>
        </p:nvSpPr>
        <p:spPr bwMode="auto">
          <a:xfrm>
            <a:off x="8715552" y="4155139"/>
            <a:ext cx="225000" cy="34772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8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E650A-1970-450D-A45B-82DE4AAE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1"/>
          <a:stretch/>
        </p:blipFill>
        <p:spPr>
          <a:xfrm>
            <a:off x="2123828" y="4370508"/>
            <a:ext cx="7981795" cy="2028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3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</a:t>
            </a:r>
            <a:r>
              <a:rPr lang="en-US" dirty="0"/>
              <a:t>: </a:t>
            </a:r>
          </a:p>
          <a:p>
            <a:pPr lvl="1"/>
            <a:r>
              <a:rPr lang="en-GB" b="1" dirty="0"/>
              <a:t>Ctrl</a:t>
            </a:r>
            <a:r>
              <a:rPr lang="en-US" b="1" dirty="0"/>
              <a:t> + F5</a:t>
            </a:r>
          </a:p>
          <a:p>
            <a:pPr lvl="1"/>
            <a:r>
              <a:rPr lang="en-GB" b="1" dirty="0"/>
              <a:t>Debug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GB" b="1" dirty="0"/>
              <a:t> Start Without Debugging</a:t>
            </a:r>
            <a:endParaRPr lang="en-US" b="1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00" y="4716947"/>
            <a:ext cx="8382882" cy="179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42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15210" y="1899000"/>
            <a:ext cx="7407141" cy="192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5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b="1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bg-BG" sz="4400" b="1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:p14="http://schemas.microsoft.com/office/powerpoint/2010/main" val="8731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тип, име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 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276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 let str = input[0];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input[0];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readName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(['</a:t>
            </a:r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SoftUni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6000" y="4644000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5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661000" y="1224000"/>
            <a:ext cx="3440144" cy="1739282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1000" y="5299600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/>
        </p:nvSpPr>
        <p:spPr>
          <a:xfrm>
            <a:off x="88080" y="1539000"/>
            <a:ext cx="8422394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+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"</a:t>
            </a:r>
            <a:r>
              <a:rPr lang="bg-BG" sz="2800" dirty="0"/>
              <a:t>!</a:t>
            </a:r>
            <a:r>
              <a:rPr lang="en-US" sz="2800" dirty="0"/>
              <a:t>" 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greetingByName</a:t>
            </a:r>
            <a:r>
              <a:rPr lang="en-US" sz="2800" dirty="0"/>
              <a:t>(</a:t>
            </a:r>
            <a:r>
              <a:rPr lang="en-AS" sz="2800" dirty="0"/>
              <a:t>[</a:t>
            </a:r>
            <a:r>
              <a:rPr lang="en-US" sz="2800" dirty="0"/>
              <a:t>'</a:t>
            </a:r>
            <a:r>
              <a:rPr lang="en-US" sz="2800" dirty="0" err="1"/>
              <a:t>Svetlin</a:t>
            </a:r>
            <a:r>
              <a:rPr lang="en-US" sz="2800" dirty="0"/>
              <a:t> </a:t>
            </a:r>
            <a:r>
              <a:rPr lang="en-US" sz="2800" dirty="0" err="1"/>
              <a:t>Nakov</a:t>
            </a:r>
            <a:r>
              <a:rPr lang="en-US" sz="2800" dirty="0"/>
              <a:t>'</a:t>
            </a:r>
            <a:r>
              <a:rPr lang="en-AS" sz="2800" dirty="0"/>
              <a:t>]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89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a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b = Number(input[1]);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деление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резултатът 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74216-DFBB-4741-9D42-97DE9D3A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84" y="1866507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input[0];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7" y="4824000"/>
            <a:ext cx="6006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['Petar'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24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]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Вход</a:t>
            </a:r>
            <a:r>
              <a:rPr lang="en-US" sz="3000" b="1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646" y="5528765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Изход</a:t>
            </a:r>
            <a:r>
              <a:rPr lang="en-US" sz="3000" b="1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</a:t>
            </a:r>
            <a:r>
              <a:rPr lang="en-US" sz="3000" b="1" dirty="0" err="1">
                <a:latin typeface="Consolas" pitchFamily="49" charset="0"/>
              </a:rPr>
              <a:t>personalInfo</a:t>
            </a:r>
            <a:r>
              <a:rPr lang="en-US" sz="3000" b="1" dirty="0">
                <a:latin typeface="Consolas" pitchFamily="49" charset="0"/>
              </a:rPr>
              <a:t>(input) {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firstName</a:t>
            </a:r>
            <a:r>
              <a:rPr lang="en-US" sz="3000" b="1" dirty="0">
                <a:latin typeface="Consolas" pitchFamily="49" charset="0"/>
              </a:rPr>
              <a:t> = input[0];</a:t>
            </a:r>
          </a:p>
          <a:p>
            <a:r>
              <a:rPr lang="en-US" sz="3000" b="1" dirty="0">
                <a:latin typeface="Consolas" pitchFamily="49" charset="0"/>
              </a:rPr>
              <a:t>	let 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 = input[1];</a:t>
            </a:r>
          </a:p>
          <a:p>
            <a:r>
              <a:rPr lang="en-US" sz="3000" b="1" dirty="0">
                <a:latin typeface="Consolas" pitchFamily="49" charset="0"/>
              </a:rPr>
              <a:t>	let age = Number(input[2]);</a:t>
            </a:r>
          </a:p>
          <a:p>
            <a:r>
              <a:rPr lang="en-US" sz="3000" b="1" dirty="0">
                <a:latin typeface="Consolas" pitchFamily="49" charset="0"/>
              </a:rPr>
              <a:t>	let town = input[3];</a:t>
            </a:r>
            <a:endParaRPr lang="bg-BG" sz="3000" b="1" dirty="0">
              <a:latin typeface="Consolas" pitchFamily="49" charset="0"/>
            </a:endParaRP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${firstName}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  <a:endParaRPr lang="bg-BG" sz="3000" b="1" dirty="0">
              <a:latin typeface="Consolas" pitchFamily="49" charset="0"/>
            </a:endParaRPr>
          </a:p>
          <a:p>
            <a:endParaRPr lang="en-US" sz="3000" b="1" dirty="0">
              <a:latin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2"/>
              </a:rPr>
              <a:t>https://judge.softuni.bg</a:t>
            </a:r>
            <a:r>
              <a:rPr lang="en-GB" sz="2000">
                <a:hlinkClick r:id="rId2"/>
              </a:rPr>
              <a:t>/Contests/</a:t>
            </a:r>
            <a:r>
              <a:rPr lang="en-GB" sz="2000" dirty="0">
                <a:hlinkClick r:id="rId2"/>
              </a:rPr>
              <a:t>Index/2399#5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9322" y="135327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874523"/>
            <a:ext cx="8279705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На </a:t>
            </a:r>
            <a:r>
              <a:rPr lang="en-US" sz="3000" dirty="0">
                <a:solidFill>
                  <a:schemeClr val="bg2"/>
                </a:solidFill>
              </a:rPr>
              <a:t>JavaScript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функции</a:t>
            </a:r>
            <a:endParaRPr lang="en-US" sz="30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console.log(…)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6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0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34851" y="1449467"/>
            <a:ext cx="8046521" cy="3513961"/>
            <a:chOff x="3642671" y="1549902"/>
            <a:chExt cx="8046521" cy="3513961"/>
          </a:xfrm>
        </p:grpSpPr>
        <p:pic>
          <p:nvPicPr>
            <p:cNvPr id="43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44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45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46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47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48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49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50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14268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96892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Картина 34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9840" y="3766008"/>
            <a:ext cx="1372591" cy="1138627"/>
          </a:xfrm>
          <a:prstGeom prst="rect">
            <a:avLst/>
          </a:prstGeom>
        </p:spPr>
      </p:pic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28364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96719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64015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50803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88894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JavaScript, C#, Java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 Code, IntelliJ IDEA, Visual Studio, PyCharm,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Code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JavaScript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 Code </a:t>
            </a:r>
          </a:p>
          <a:p>
            <a:pPr lvl="1"/>
            <a:r>
              <a:rPr lang="bg-BG" sz="3000" b="1" dirty="0">
                <a:hlinkClick r:id="rId3"/>
              </a:rPr>
              <a:t>Инструкции за инсталация</a:t>
            </a:r>
            <a:endParaRPr lang="bg-BG" sz="3000" b="1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0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2370</Words>
  <Application>Microsoft Office PowerPoint</Application>
  <PresentationFormat>Широк екран</PresentationFormat>
  <Paragraphs>377</Paragraphs>
  <Slides>39</Slides>
  <Notes>28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Типични грешки в JavaScript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Масиви – четене от масив</vt:lpstr>
      <vt:lpstr>Какво е масив?</vt:lpstr>
      <vt:lpstr>Масиви – четене от масиви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91</cp:revision>
  <dcterms:created xsi:type="dcterms:W3CDTF">2018-05-23T13:08:44Z</dcterms:created>
  <dcterms:modified xsi:type="dcterms:W3CDTF">2024-04-19T14:02:51Z</dcterms:modified>
  <cp:category>computer programming;programming;C#;програмиране;кодиране</cp:category>
</cp:coreProperties>
</file>