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10" r:id="rId5"/>
    <p:sldId id="512" r:id="rId6"/>
    <p:sldId id="514" r:id="rId7"/>
    <p:sldId id="518" r:id="rId8"/>
    <p:sldId id="552" r:id="rId9"/>
    <p:sldId id="582" r:id="rId10"/>
    <p:sldId id="500" r:id="rId11"/>
    <p:sldId id="581" r:id="rId12"/>
    <p:sldId id="595" r:id="rId13"/>
    <p:sldId id="503" r:id="rId14"/>
    <p:sldId id="585" r:id="rId15"/>
    <p:sldId id="586" r:id="rId16"/>
    <p:sldId id="476" r:id="rId17"/>
    <p:sldId id="478" r:id="rId18"/>
    <p:sldId id="420" r:id="rId19"/>
    <p:sldId id="596" r:id="rId20"/>
    <p:sldId id="466" r:id="rId21"/>
    <p:sldId id="496" r:id="rId22"/>
    <p:sldId id="592" r:id="rId23"/>
    <p:sldId id="468" r:id="rId24"/>
    <p:sldId id="469" r:id="rId25"/>
    <p:sldId id="505" r:id="rId26"/>
    <p:sldId id="597" r:id="rId27"/>
    <p:sldId id="497" r:id="rId28"/>
    <p:sldId id="471" r:id="rId29"/>
    <p:sldId id="472" r:id="rId30"/>
    <p:sldId id="593" r:id="rId31"/>
    <p:sldId id="579" r:id="rId32"/>
    <p:sldId id="598" r:id="rId33"/>
    <p:sldId id="599" r:id="rId34"/>
    <p:sldId id="594" r:id="rId35"/>
    <p:sldId id="591" r:id="rId36"/>
    <p:sldId id="590" r:id="rId37"/>
    <p:sldId id="524" r:id="rId38"/>
    <p:sldId id="587" r:id="rId39"/>
    <p:sldId id="588" r:id="rId40"/>
    <p:sldId id="477" r:id="rId41"/>
    <p:sldId id="577" r:id="rId42"/>
    <p:sldId id="324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10"/>
            <p14:sldId id="512"/>
            <p14:sldId id="514"/>
            <p14:sldId id="518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95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592"/>
            <p14:sldId id="468"/>
            <p14:sldId id="469"/>
            <p14:sldId id="505"/>
            <p14:sldId id="597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8"/>
            <p14:sldId id="599"/>
            <p14:sldId id="594"/>
            <p14:sldId id="591"/>
            <p14:sldId id="590"/>
            <p14:sldId id="524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324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642" y="7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04/19/2024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89879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230" y="2032574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цяло число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деня от седмицата</a:t>
            </a:r>
            <a:r>
              <a:rPr lang="en-US" sz="3000" dirty="0"/>
              <a:t> </a:t>
            </a:r>
            <a:r>
              <a:rPr lang="bg-BG" sz="3000" dirty="0"/>
              <a:t>с текст </a:t>
            </a:r>
            <a:r>
              <a:rPr lang="en-US" sz="3000" dirty="0"/>
              <a:t>(</a:t>
            </a:r>
            <a:r>
              <a:rPr lang="bg-BG" sz="3000" dirty="0"/>
              <a:t>на английски</a:t>
            </a:r>
            <a:r>
              <a:rPr lang="en-US" sz="3000" dirty="0"/>
              <a:t>) </a:t>
            </a:r>
            <a:r>
              <a:rPr lang="bg-BG" sz="3000" dirty="0"/>
              <a:t>според въведеното число</a:t>
            </a:r>
            <a:r>
              <a:rPr lang="en-US" sz="3000" dirty="0"/>
              <a:t> [1…7] 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r>
              <a:rPr lang="bg-BG" sz="30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198D94-D151-46BB-ADA1-F1DD2E7A9710}"/>
              </a:ext>
            </a:extLst>
          </p:cNvPr>
          <p:cNvGrpSpPr/>
          <p:nvPr/>
        </p:nvGrpSpPr>
        <p:grpSpPr>
          <a:xfrm>
            <a:off x="1162743" y="5880130"/>
            <a:ext cx="2578905" cy="547341"/>
            <a:chOff x="1444113" y="4670269"/>
            <a:chExt cx="2578905" cy="5473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3B3EAE-0B47-4C6F-936B-CC8F53A9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Friday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23BE73-6365-47CD-A482-FE7DE33EE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168680DF-783A-4064-BA4A-84178CF826C9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B45CF0-79FA-4FB9-A983-5EABD1A50F2B}"/>
              </a:ext>
            </a:extLst>
          </p:cNvPr>
          <p:cNvGrpSpPr/>
          <p:nvPr/>
        </p:nvGrpSpPr>
        <p:grpSpPr>
          <a:xfrm>
            <a:off x="4775387" y="5850447"/>
            <a:ext cx="2873778" cy="547341"/>
            <a:chOff x="1444113" y="4670269"/>
            <a:chExt cx="2871876" cy="5473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28C428-D9F1-46C9-B597-F2140E19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Tuesday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E3D8DB-27F4-4F68-B1D0-D65594BF3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ight Arrow 7">
              <a:extLst>
                <a:ext uri="{FF2B5EF4-FFF2-40B4-BE49-F238E27FC236}">
                  <a16:creationId xmlns:a16="http://schemas.microsoft.com/office/drawing/2014/main" id="{7D67AFCE-AE92-4FC9-A4CE-BD0C2E5CB7B4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/>
              <a:t>Ден от седмицата – решение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541000" y="1269000"/>
            <a:ext cx="683883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number = Number(input[0]);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(number)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console.log("Monday");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console.log("Tuesday");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console.log("Sunday");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console.log("Error!");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solve([1]); 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6A7D37-07FF-4EE9-9638-6A6E9E453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49F3AD-88AA-48E5-AC2F-6B0EDB263C69}"/>
              </a:ext>
            </a:extLst>
          </p:cNvPr>
          <p:cNvSpPr/>
          <p:nvPr/>
        </p:nvSpPr>
        <p:spPr bwMode="auto">
          <a:xfrm flipH="1">
            <a:off x="4476000" y="6149055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14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AFDC3D-88C6-4653-B291-2B9D3C63D778}"/>
              </a:ext>
            </a:extLst>
          </p:cNvPr>
          <p:cNvGrpSpPr/>
          <p:nvPr/>
        </p:nvGrpSpPr>
        <p:grpSpPr>
          <a:xfrm>
            <a:off x="4296000" y="2061722"/>
            <a:ext cx="3733800" cy="4493538"/>
            <a:chOff x="4229100" y="1796684"/>
            <a:chExt cx="3733800" cy="4493538"/>
          </a:xfrm>
        </p:grpSpPr>
        <p:sp>
          <p:nvSpPr>
            <p:cNvPr id="528389" name="Rectangle 5"/>
            <p:cNvSpPr>
              <a:spLocks noChangeArrowheads="1"/>
            </p:cNvSpPr>
            <p:nvPr/>
          </p:nvSpPr>
          <p:spPr bwMode="auto">
            <a:xfrm>
              <a:off x="4229100" y="1796684"/>
              <a:ext cx="3733800" cy="4493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switch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case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case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</a:t>
              </a: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е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accent4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bg-BG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</a:t>
              </a:r>
              <a:r>
                <a:rPr lang="en-US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code</a:t>
              </a:r>
              <a:r>
                <a:rPr lang="bg-BG" sz="26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break;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default: 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bg-BG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</a:t>
              </a:r>
              <a:r>
                <a:rPr lang="en-US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code</a:t>
              </a:r>
              <a:r>
                <a:rPr lang="bg-BG" sz="26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break;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205253-2512-4E82-BA6F-ED4AD5682650}"/>
                </a:ext>
              </a:extLst>
            </p:cNvPr>
            <p:cNvSpPr/>
            <p:nvPr/>
          </p:nvSpPr>
          <p:spPr>
            <a:xfrm>
              <a:off x="4572000" y="2317750"/>
              <a:ext cx="2133600" cy="2133600"/>
            </a:xfrm>
            <a:prstGeom prst="rect">
              <a:avLst/>
            </a:prstGeom>
            <a:noFill/>
            <a:ln w="57150">
              <a:solidFill>
                <a:srgbClr val="FFA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400" y="297900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449000"/>
            <a:ext cx="61650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let day = input[0];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switch (day)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"Monday":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"Tuesday":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console.log("Working day");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"Saturday":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"Sunday":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console.log("Weekend");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console.log("Error");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solve(["Monday"]);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83944-ED54-4C03-BA10-BFE84A280ADD}"/>
              </a:ext>
            </a:extLst>
          </p:cNvPr>
          <p:cNvSpPr/>
          <p:nvPr/>
        </p:nvSpPr>
        <p:spPr bwMode="auto">
          <a:xfrm flipH="1">
            <a:off x="5466000" y="6110901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8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b="1" dirty="0">
                <a:solidFill>
                  <a:schemeClr val="bg1"/>
                </a:solidFill>
              </a:rPr>
              <a:t>текст</a:t>
            </a:r>
            <a:r>
              <a:rPr lang="bg-BG" dirty="0"/>
              <a:t> и проверява дали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0" y="1629000"/>
            <a:ext cx="6588345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switch (food)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"banana":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fruits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"grapes":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console.log("fruit");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"tomato":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vegetables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"carrot":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console.log("vegetable");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console.log("unknown");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(condition1)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lang="en-US" sz="2600" b="1" dirty="0">
                <a:latin typeface="Consolas" panose="020B0609020204030204" pitchFamily="49" charset="0"/>
              </a:rPr>
              <a:t>console.log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(condition2) 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938186" y="3381118"/>
            <a:ext cx="80100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5994581"/>
            <a:ext cx="4509308" cy="533400"/>
          </a:xfrm>
          <a:prstGeom prst="wedgeRoundRectCallout">
            <a:avLst>
              <a:gd name="adj1" fmla="val -53548"/>
              <a:gd name="adj2" fmla="val -47149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 - case</a:t>
            </a:r>
            <a:endParaRPr lang="bg-BG" sz="32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функция, която получава като аргументи: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1719000"/>
            <a:ext cx="832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 (gender == "f")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if (age &gt;= 16)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console.log("Ms.");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console.log("Miss");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 получава като аргументи:</a:t>
            </a:r>
          </a:p>
          <a:p>
            <a:pPr lvl="2"/>
            <a:r>
              <a:rPr lang="bg-BG" sz="3200" dirty="0"/>
              <a:t>Име на продукт</a:t>
            </a:r>
          </a:p>
          <a:p>
            <a:pPr lvl="2"/>
            <a:r>
              <a:rPr lang="bg-BG" sz="3200" dirty="0"/>
              <a:t>Град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04229"/>
              </p:ext>
            </p:extLst>
          </p:nvPr>
        </p:nvGraphicFramePr>
        <p:xfrm>
          <a:off x="1550707" y="4585099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314000"/>
            <a:ext cx="995776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price = 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productName = input[0];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town = input[1];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quantity = Number(input[2]);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(town == "Sofia")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(productName == "coffee")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price = quantity * 0.50;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"Plovdiv")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"Varna")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kumimoji="0" lang="en-US" sz="2400" b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683800" y="1539000"/>
            <a:ext cx="8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4703615"/>
            <a:ext cx="7287521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a = Number(input[0]);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(a &gt; 5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&lt; 10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% 2 == 0)...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Приема като аргумент число и проверява дали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 или е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27" y="2034000"/>
            <a:ext cx="9439746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number = Number(input[0]);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console.log("Yes");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console.log("No");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FE0A3EE-B247-4AA1-86E8-19DE6BB70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00" y="4420770"/>
            <a:ext cx="8298517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	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word = input[0];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(word == "Example"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word == "Demo")...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Приема за аргумент -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99" y="1840520"/>
            <a:ext cx="10800001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day = input[0];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if (day == "Monday"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 else if (day == "Wednesday"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"Thursday")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7B9DE-5C05-4F58-B161-45225277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073400"/>
            <a:ext cx="8638935" cy="373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number = Number(input[0]);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Приема за аргумент цяло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76" y="2182505"/>
            <a:ext cx="9805449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n = Number(input[0]);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isValid = n &gt;= 100 &amp;&amp; n &lt;= 200 || n == 0;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console.log("invalid");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8B5DFB1E-0957-4E82-B03B-135C9CF802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D31ED-54DB-4D20-AE65-DE753952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858806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о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7475D6-101D-4AEE-85D3-6D6C34A81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814944" y="1404000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194361" y="3141627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376985" y="3141627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9933" y="3720541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508457" y="316068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676812" y="316831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844108" y="316831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10030896" y="316831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268987" y="315306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 стойност ще присвои променливата "</a:t>
            </a:r>
            <a:r>
              <a:rPr lang="bg-BG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6" y="1925166"/>
            <a:ext cx="7600169" cy="648997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462822" y="4861788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484060" y="2732457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321000" y="278751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211625" y="4884649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77666C3F-E819-4627-B7B8-398F51122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0870" y="2378297"/>
            <a:ext cx="7160409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("caseSensitive" == "CaseSensitive")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console.log("Svetlin");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console.log("Petar");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501157" y="4638179"/>
            <a:ext cx="2460493" cy="126698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128669" y="3287984"/>
            <a:ext cx="2620229" cy="1216634"/>
            <a:chOff x="8449006" y="2365561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973512" y="1919798"/>
            <a:ext cx="2533940" cy="1216634"/>
            <a:chOff x="1063130" y="324697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178790" y="4930286"/>
            <a:ext cx="2259994" cy="1752743"/>
            <a:chOff x="5541569" y="4570824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E784F1D-3A3C-4880-AEF4-C879446131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5" y="1331112"/>
            <a:ext cx="11757106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200" dirty="0"/>
              <a:t>Какъв ще е резултатът от изпълнението на следната програма</a:t>
            </a:r>
            <a:r>
              <a:rPr lang="en-US" sz="3200" dirty="0"/>
              <a:t>:</a:t>
            </a:r>
          </a:p>
          <a:p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696000" y="1995135"/>
            <a:ext cx="66684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console.log(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r>
              <a:rPr lang="bg-BG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844251" y="5147016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101412" y="298435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366000" y="5147016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044C071-8857-42D0-A431-4D6E17089E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30" y="2481886"/>
            <a:ext cx="5602602" cy="357287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(role != "Administrator")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console.log("No</a:t>
            </a:r>
            <a:r>
              <a:rPr lang="bg-BG" sz="2400" dirty="0"/>
              <a:t> </a:t>
            </a:r>
            <a:r>
              <a:rPr lang="en-US" sz="2400" dirty="0"/>
              <a:t>permission");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console.log("Welcome");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4061" y="4274726"/>
            <a:ext cx="2755727" cy="147663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38786" y="4213394"/>
            <a:ext cx="2921353" cy="1901866"/>
            <a:chOff x="5179086" y="4570824"/>
            <a:chExt cx="341048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06517" y="2142127"/>
            <a:ext cx="2533939" cy="1266985"/>
            <a:chOff x="1152867" y="3205863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3966" y="2629921"/>
            <a:ext cx="2855810" cy="1266985"/>
            <a:chOff x="8967919" y="2302916"/>
            <a:chExt cx="3148035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9BF8568-48E1-4F55-A7B7-DA0F60A99D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1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5778</TotalTime>
  <Words>2356</Words>
  <Application>Microsoft Office PowerPoint</Application>
  <PresentationFormat>Широк екран</PresentationFormat>
  <Paragraphs>540</Paragraphs>
  <Slides>44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Презентация на PowerPoint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Презентация на PowerPoint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125</cp:revision>
  <dcterms:created xsi:type="dcterms:W3CDTF">2018-05-23T13:08:44Z</dcterms:created>
  <dcterms:modified xsi:type="dcterms:W3CDTF">2024-04-19T14:03:36Z</dcterms:modified>
  <cp:category>computer programming;programming;C#;програмиране;кодиране</cp:category>
</cp:coreProperties>
</file>