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616" r:id="rId11"/>
    <p:sldId id="624" r:id="rId12"/>
    <p:sldId id="544" r:id="rId13"/>
    <p:sldId id="543" r:id="rId14"/>
    <p:sldId id="545" r:id="rId15"/>
    <p:sldId id="618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37" r:id="rId26"/>
    <p:sldId id="539" r:id="rId27"/>
    <p:sldId id="547" r:id="rId28"/>
    <p:sldId id="540" r:id="rId29"/>
    <p:sldId id="436" r:id="rId30"/>
    <p:sldId id="437" r:id="rId31"/>
    <p:sldId id="620" r:id="rId32"/>
    <p:sldId id="454" r:id="rId33"/>
    <p:sldId id="611" r:id="rId34"/>
    <p:sldId id="479" r:id="rId35"/>
    <p:sldId id="621" r:id="rId36"/>
    <p:sldId id="480" r:id="rId37"/>
    <p:sldId id="577" r:id="rId38"/>
    <p:sldId id="32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616"/>
            <p14:sldId id="624"/>
            <p14:sldId id="544"/>
            <p14:sldId id="543"/>
            <p14:sldId id="545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48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65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3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en-US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/>
              <a:t>Безкраен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1000" y="1294519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1252121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26941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36343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15760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98384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71332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29856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98211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65507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52295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90386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2218</Words>
  <Application>Microsoft Office PowerPoint</Application>
  <PresentationFormat>Широк екран</PresentationFormat>
  <Paragraphs>494</Paragraphs>
  <Slides>40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Презентация на PowerPoint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Презентация на PowerPoint</vt:lpstr>
      <vt:lpstr>Редица числа 2k + 1 – решение</vt:lpstr>
      <vt:lpstr>Баланс на сметка – условие</vt:lpstr>
      <vt:lpstr>Баланс на сметка – условие (2)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104</cp:revision>
  <dcterms:created xsi:type="dcterms:W3CDTF">2018-05-23T13:08:44Z</dcterms:created>
  <dcterms:modified xsi:type="dcterms:W3CDTF">2024-04-19T14:04:01Z</dcterms:modified>
  <cp:category>computer programming;programming;C#;програмиране;кодиране</cp:category>
</cp:coreProperties>
</file>