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96" y="1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6B7-F4BF-4708-9055-94DFEB8E1824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B7C2-8773-4A94-9038-6E29E2756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Around 100 patients who are  in both folders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CB7C2-8773-4A94-9038-6E29E275684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83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9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9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8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6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5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90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44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74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27A4-0890-45E0-A5A6-89A535F29B4E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A92C-C4CE-41E8-A08B-56DADC627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5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A93492-78D0-46BF-8D49-47EC6D69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56" y="-4428"/>
            <a:ext cx="10515600" cy="1325563"/>
          </a:xfrm>
        </p:spPr>
        <p:txBody>
          <a:bodyPr/>
          <a:lstStyle/>
          <a:p>
            <a:r>
              <a:rPr lang="en-GB" dirty="0"/>
              <a:t>Folder Structure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3CF77-0495-4A38-8D2F-7D1160DCCDAA}"/>
              </a:ext>
            </a:extLst>
          </p:cNvPr>
          <p:cNvSpPr/>
          <p:nvPr/>
        </p:nvSpPr>
        <p:spPr>
          <a:xfrm>
            <a:off x="466726" y="1506066"/>
            <a:ext cx="1743073" cy="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PatientsID</a:t>
            </a:r>
            <a:endParaRPr lang="de-DE" sz="2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A0BF6A-921F-421D-BC61-1FC145C812EB}"/>
              </a:ext>
            </a:extLst>
          </p:cNvPr>
          <p:cNvSpPr/>
          <p:nvPr/>
        </p:nvSpPr>
        <p:spPr>
          <a:xfrm>
            <a:off x="144341" y="2665887"/>
            <a:ext cx="2387842" cy="48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StudyInstanceUID</a:t>
            </a:r>
            <a:endParaRPr lang="de-DE" sz="2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057747-8549-4950-B320-7B7860543638}"/>
              </a:ext>
            </a:extLst>
          </p:cNvPr>
          <p:cNvSpPr/>
          <p:nvPr/>
        </p:nvSpPr>
        <p:spPr>
          <a:xfrm>
            <a:off x="230187" y="5010736"/>
            <a:ext cx="2422097" cy="474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SeriesInstanceUID</a:t>
            </a:r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02B41E-2FED-40F6-ABE2-DD6ACFB8D57E}"/>
              </a:ext>
            </a:extLst>
          </p:cNvPr>
          <p:cNvSpPr/>
          <p:nvPr/>
        </p:nvSpPr>
        <p:spPr>
          <a:xfrm>
            <a:off x="6386149" y="6198934"/>
            <a:ext cx="2243012" cy="47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SOPInstanceUID</a:t>
            </a:r>
            <a:endParaRPr lang="de-DE" sz="2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7C516E1-1749-45C8-95A8-AF40A581497F}"/>
              </a:ext>
            </a:extLst>
          </p:cNvPr>
          <p:cNvSpPr/>
          <p:nvPr/>
        </p:nvSpPr>
        <p:spPr>
          <a:xfrm>
            <a:off x="7684375" y="365125"/>
            <a:ext cx="1173559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2019_01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EB1195-8EAE-4174-97CE-09E9CC408869}"/>
              </a:ext>
            </a:extLst>
          </p:cNvPr>
          <p:cNvSpPr/>
          <p:nvPr/>
        </p:nvSpPr>
        <p:spPr>
          <a:xfrm>
            <a:off x="9255924" y="365125"/>
            <a:ext cx="1173559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2019_02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03FC7AE-3D34-419B-8473-0487CA657970}"/>
              </a:ext>
            </a:extLst>
          </p:cNvPr>
          <p:cNvSpPr/>
          <p:nvPr/>
        </p:nvSpPr>
        <p:spPr>
          <a:xfrm>
            <a:off x="10827473" y="368220"/>
            <a:ext cx="1173559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0B77592-812C-49C4-A7A1-E2A74D553387}"/>
              </a:ext>
            </a:extLst>
          </p:cNvPr>
          <p:cNvCxnSpPr>
            <a:cxnSpLocks/>
          </p:cNvCxnSpPr>
          <p:nvPr/>
        </p:nvCxnSpPr>
        <p:spPr>
          <a:xfrm>
            <a:off x="6733501" y="1147702"/>
            <a:ext cx="2376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89F0C93-86E0-41C8-BA1D-C34E2F034B1E}"/>
              </a:ext>
            </a:extLst>
          </p:cNvPr>
          <p:cNvCxnSpPr/>
          <p:nvPr/>
        </p:nvCxnSpPr>
        <p:spPr>
          <a:xfrm>
            <a:off x="6733501" y="1147702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59DDB32-8D01-4A75-86C7-F4703980BA15}"/>
              </a:ext>
            </a:extLst>
          </p:cNvPr>
          <p:cNvCxnSpPr/>
          <p:nvPr/>
        </p:nvCxnSpPr>
        <p:spPr>
          <a:xfrm>
            <a:off x="7763014" y="1147702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B293793-65B0-4C77-87D3-CA745C10D4FC}"/>
              </a:ext>
            </a:extLst>
          </p:cNvPr>
          <p:cNvCxnSpPr/>
          <p:nvPr/>
        </p:nvCxnSpPr>
        <p:spPr>
          <a:xfrm>
            <a:off x="8792527" y="1147702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BC30CB64-3FCA-4A35-B3BD-DE1741EED822}"/>
              </a:ext>
            </a:extLst>
          </p:cNvPr>
          <p:cNvSpPr/>
          <p:nvPr/>
        </p:nvSpPr>
        <p:spPr>
          <a:xfrm>
            <a:off x="6389639" y="1551428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p1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6069E6-24C1-42EE-A8EB-47749CED9649}"/>
              </a:ext>
            </a:extLst>
          </p:cNvPr>
          <p:cNvSpPr/>
          <p:nvPr/>
        </p:nvSpPr>
        <p:spPr>
          <a:xfrm>
            <a:off x="7423030" y="1551428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p2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4DD9052-5B07-40E8-8CD4-33C2C17F03B7}"/>
              </a:ext>
            </a:extLst>
          </p:cNvPr>
          <p:cNvSpPr/>
          <p:nvPr/>
        </p:nvSpPr>
        <p:spPr>
          <a:xfrm>
            <a:off x="8456421" y="1545234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  <a:endParaRPr lang="de-DE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71FFB76-73FE-406C-B253-206839354ADB}"/>
              </a:ext>
            </a:extLst>
          </p:cNvPr>
          <p:cNvCxnSpPr/>
          <p:nvPr/>
        </p:nvCxnSpPr>
        <p:spPr>
          <a:xfrm>
            <a:off x="8271155" y="732050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19FA542-1EF7-41DD-8E1A-66362FA0BF9B}"/>
              </a:ext>
            </a:extLst>
          </p:cNvPr>
          <p:cNvCxnSpPr>
            <a:cxnSpLocks/>
          </p:cNvCxnSpPr>
          <p:nvPr/>
        </p:nvCxnSpPr>
        <p:spPr>
          <a:xfrm>
            <a:off x="5197778" y="2325871"/>
            <a:ext cx="2376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4A59EE9-1007-4EC4-AAF5-42A851E97533}"/>
              </a:ext>
            </a:extLst>
          </p:cNvPr>
          <p:cNvCxnSpPr/>
          <p:nvPr/>
        </p:nvCxnSpPr>
        <p:spPr>
          <a:xfrm>
            <a:off x="5197778" y="2325871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B1543FB-052B-4A73-BFD3-9E81ED096261}"/>
              </a:ext>
            </a:extLst>
          </p:cNvPr>
          <p:cNvCxnSpPr/>
          <p:nvPr/>
        </p:nvCxnSpPr>
        <p:spPr>
          <a:xfrm>
            <a:off x="6227291" y="2325871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5070A01-0D5D-4D23-A30D-E0EC72B23541}"/>
              </a:ext>
            </a:extLst>
          </p:cNvPr>
          <p:cNvCxnSpPr/>
          <p:nvPr/>
        </p:nvCxnSpPr>
        <p:spPr>
          <a:xfrm>
            <a:off x="7256804" y="2325871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5951BD9-58A1-479E-82E8-DBDF6B55866D}"/>
              </a:ext>
            </a:extLst>
          </p:cNvPr>
          <p:cNvSpPr/>
          <p:nvPr/>
        </p:nvSpPr>
        <p:spPr>
          <a:xfrm>
            <a:off x="4853916" y="2729597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st1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019FA00-D69E-4E31-A2C9-3A843625E382}"/>
              </a:ext>
            </a:extLst>
          </p:cNvPr>
          <p:cNvSpPr/>
          <p:nvPr/>
        </p:nvSpPr>
        <p:spPr>
          <a:xfrm>
            <a:off x="5887307" y="2729597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st2</a:t>
            </a:r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6A4D63B-7196-4FEA-9E7E-36E7907C62A8}"/>
              </a:ext>
            </a:extLst>
          </p:cNvPr>
          <p:cNvSpPr/>
          <p:nvPr/>
        </p:nvSpPr>
        <p:spPr>
          <a:xfrm>
            <a:off x="6920698" y="2723403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  <a:endParaRPr lang="de-DE" dirty="0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322936B-AF46-44AC-8C1F-C549B7514067}"/>
              </a:ext>
            </a:extLst>
          </p:cNvPr>
          <p:cNvCxnSpPr/>
          <p:nvPr/>
        </p:nvCxnSpPr>
        <p:spPr>
          <a:xfrm>
            <a:off x="6735432" y="1910219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314CD92-5FE6-4B5B-8E2E-569C9B2CC9C8}"/>
              </a:ext>
            </a:extLst>
          </p:cNvPr>
          <p:cNvCxnSpPr>
            <a:cxnSpLocks/>
          </p:cNvCxnSpPr>
          <p:nvPr/>
        </p:nvCxnSpPr>
        <p:spPr>
          <a:xfrm>
            <a:off x="4691313" y="3494385"/>
            <a:ext cx="102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67F3A27-EBFB-41DF-8887-9D507D78A728}"/>
              </a:ext>
            </a:extLst>
          </p:cNvPr>
          <p:cNvCxnSpPr/>
          <p:nvPr/>
        </p:nvCxnSpPr>
        <p:spPr>
          <a:xfrm>
            <a:off x="4691313" y="3494385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D890B0F-2426-4991-82C9-414317A023E5}"/>
              </a:ext>
            </a:extLst>
          </p:cNvPr>
          <p:cNvCxnSpPr/>
          <p:nvPr/>
        </p:nvCxnSpPr>
        <p:spPr>
          <a:xfrm>
            <a:off x="5720826" y="3494385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BD1422D-A1D5-4FE8-B515-14EB21CC6CFF}"/>
              </a:ext>
            </a:extLst>
          </p:cNvPr>
          <p:cNvSpPr/>
          <p:nvPr/>
        </p:nvSpPr>
        <p:spPr>
          <a:xfrm>
            <a:off x="4347451" y="3898111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</a:t>
            </a:r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CF37DDA-D3D2-4250-B64C-6E38AFD17A3C}"/>
              </a:ext>
            </a:extLst>
          </p:cNvPr>
          <p:cNvSpPr/>
          <p:nvPr/>
        </p:nvSpPr>
        <p:spPr>
          <a:xfrm>
            <a:off x="5380842" y="3898111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MR</a:t>
            </a:r>
            <a:endParaRPr lang="de-DE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D15468A-4CA2-474C-8630-BF6DD76F58CF}"/>
              </a:ext>
            </a:extLst>
          </p:cNvPr>
          <p:cNvCxnSpPr/>
          <p:nvPr/>
        </p:nvCxnSpPr>
        <p:spPr>
          <a:xfrm>
            <a:off x="5203198" y="3084595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932C6AE-E759-4980-B075-472868F37B45}"/>
              </a:ext>
            </a:extLst>
          </p:cNvPr>
          <p:cNvCxnSpPr>
            <a:cxnSpLocks/>
          </p:cNvCxnSpPr>
          <p:nvPr/>
        </p:nvCxnSpPr>
        <p:spPr>
          <a:xfrm>
            <a:off x="4210036" y="4666996"/>
            <a:ext cx="2376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E19DEAA-0AF9-46AC-8A73-206F3B92539E}"/>
              </a:ext>
            </a:extLst>
          </p:cNvPr>
          <p:cNvCxnSpPr/>
          <p:nvPr/>
        </p:nvCxnSpPr>
        <p:spPr>
          <a:xfrm>
            <a:off x="4210036" y="4666996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408B703-9924-4B28-B1F5-FE798F18BC9D}"/>
              </a:ext>
            </a:extLst>
          </p:cNvPr>
          <p:cNvCxnSpPr/>
          <p:nvPr/>
        </p:nvCxnSpPr>
        <p:spPr>
          <a:xfrm>
            <a:off x="5239549" y="4666996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F04F302-41B9-4294-BC70-A1BB8BBBE591}"/>
              </a:ext>
            </a:extLst>
          </p:cNvPr>
          <p:cNvCxnSpPr/>
          <p:nvPr/>
        </p:nvCxnSpPr>
        <p:spPr>
          <a:xfrm>
            <a:off x="6269062" y="4666996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FBC56077-B60C-4FD0-84DE-087EA5FDA325}"/>
              </a:ext>
            </a:extLst>
          </p:cNvPr>
          <p:cNvSpPr/>
          <p:nvPr/>
        </p:nvSpPr>
        <p:spPr>
          <a:xfrm>
            <a:off x="3866174" y="5070722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se1</a:t>
            </a:r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881AD47-CEC5-4F62-9600-A19835186484}"/>
              </a:ext>
            </a:extLst>
          </p:cNvPr>
          <p:cNvSpPr/>
          <p:nvPr/>
        </p:nvSpPr>
        <p:spPr>
          <a:xfrm>
            <a:off x="4899565" y="5070722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se2</a:t>
            </a:r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96950C-1ED8-4CBB-941F-070908607448}"/>
              </a:ext>
            </a:extLst>
          </p:cNvPr>
          <p:cNvSpPr/>
          <p:nvPr/>
        </p:nvSpPr>
        <p:spPr>
          <a:xfrm>
            <a:off x="5932956" y="5064528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  <a:endParaRPr lang="de-DE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FAE2978-D8D5-493B-AE8D-D7D643BCEC7B}"/>
              </a:ext>
            </a:extLst>
          </p:cNvPr>
          <p:cNvCxnSpPr/>
          <p:nvPr/>
        </p:nvCxnSpPr>
        <p:spPr>
          <a:xfrm>
            <a:off x="5747690" y="4251344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44C9BA58-077E-427D-8DA0-D91E604C5F8C}"/>
              </a:ext>
            </a:extLst>
          </p:cNvPr>
          <p:cNvCxnSpPr>
            <a:cxnSpLocks/>
          </p:cNvCxnSpPr>
          <p:nvPr/>
        </p:nvCxnSpPr>
        <p:spPr>
          <a:xfrm>
            <a:off x="2672382" y="5856271"/>
            <a:ext cx="2376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0B68A8B-D9AD-457E-9448-4A683BB83B5C}"/>
              </a:ext>
            </a:extLst>
          </p:cNvPr>
          <p:cNvCxnSpPr/>
          <p:nvPr/>
        </p:nvCxnSpPr>
        <p:spPr>
          <a:xfrm>
            <a:off x="2672382" y="5856271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1D5A298-647F-4859-AED9-D717D970844E}"/>
              </a:ext>
            </a:extLst>
          </p:cNvPr>
          <p:cNvCxnSpPr/>
          <p:nvPr/>
        </p:nvCxnSpPr>
        <p:spPr>
          <a:xfrm>
            <a:off x="3701895" y="5856271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4F4E9820-91BB-4A32-A194-15FC10DE8BBC}"/>
              </a:ext>
            </a:extLst>
          </p:cNvPr>
          <p:cNvCxnSpPr/>
          <p:nvPr/>
        </p:nvCxnSpPr>
        <p:spPr>
          <a:xfrm>
            <a:off x="4731408" y="5856271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45B68402-82B8-4732-BC64-AE72E52B5CD9}"/>
              </a:ext>
            </a:extLst>
          </p:cNvPr>
          <p:cNvSpPr/>
          <p:nvPr/>
        </p:nvSpPr>
        <p:spPr>
          <a:xfrm>
            <a:off x="2328519" y="6259997"/>
            <a:ext cx="715675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dcm1</a:t>
            </a:r>
            <a:endParaRPr lang="de-DE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3D5774A-E880-4C4F-A911-18B86699D866}"/>
              </a:ext>
            </a:extLst>
          </p:cNvPr>
          <p:cNvSpPr/>
          <p:nvPr/>
        </p:nvSpPr>
        <p:spPr>
          <a:xfrm>
            <a:off x="3361910" y="6259997"/>
            <a:ext cx="711795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dcm2</a:t>
            </a:r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8DD8697-7203-4D46-B6CB-57ED329EA114}"/>
              </a:ext>
            </a:extLst>
          </p:cNvPr>
          <p:cNvSpPr/>
          <p:nvPr/>
        </p:nvSpPr>
        <p:spPr>
          <a:xfrm>
            <a:off x="4395302" y="6253803"/>
            <a:ext cx="679968" cy="3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  <a:endParaRPr lang="de-DE" dirty="0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FF757EA1-AADF-4825-A31D-5F1B760DDC24}"/>
              </a:ext>
            </a:extLst>
          </p:cNvPr>
          <p:cNvCxnSpPr/>
          <p:nvPr/>
        </p:nvCxnSpPr>
        <p:spPr>
          <a:xfrm>
            <a:off x="4210036" y="5440619"/>
            <a:ext cx="0" cy="40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A93492-78D0-46BF-8D49-47EC6D69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56" y="-4428"/>
            <a:ext cx="10515600" cy="1325563"/>
          </a:xfrm>
        </p:spPr>
        <p:txBody>
          <a:bodyPr/>
          <a:lstStyle/>
          <a:p>
            <a:r>
              <a:rPr lang="en-GB" dirty="0"/>
              <a:t>#Patients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13236B5-C4D5-4ACC-B279-AA24AFCE4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065285"/>
            <a:ext cx="9142857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A93492-78D0-46BF-8D49-47EC6D69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56" y="-4428"/>
            <a:ext cx="10515600" cy="1325563"/>
          </a:xfrm>
        </p:spPr>
        <p:txBody>
          <a:bodyPr/>
          <a:lstStyle/>
          <a:p>
            <a:r>
              <a:rPr lang="en-GB" dirty="0"/>
              <a:t>#Series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B7AAC-5BD2-47C4-A867-9A568162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9" y="1321135"/>
            <a:ext cx="10473041" cy="48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6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A93492-78D0-46BF-8D49-47EC6D69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56" y="-4428"/>
            <a:ext cx="10515600" cy="1325563"/>
          </a:xfrm>
        </p:spPr>
        <p:txBody>
          <a:bodyPr/>
          <a:lstStyle/>
          <a:p>
            <a:r>
              <a:rPr lang="en-GB" dirty="0"/>
              <a:t>Prediction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1C6A10-D14E-4C3D-A37D-ACC1B871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976075"/>
            <a:ext cx="9142857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A93492-78D0-46BF-8D49-47EC6D69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56" y="-4428"/>
            <a:ext cx="10515600" cy="1325563"/>
          </a:xfrm>
        </p:spPr>
        <p:txBody>
          <a:bodyPr/>
          <a:lstStyle/>
          <a:p>
            <a:r>
              <a:rPr lang="en-GB" dirty="0"/>
              <a:t>Prediction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97A6CA-AF51-41F8-A766-820501F97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90" y="1026214"/>
            <a:ext cx="9271731" cy="54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Breitbild</PresentationFormat>
  <Paragraphs>28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Folder Structure</vt:lpstr>
      <vt:lpstr>#Patients</vt:lpstr>
      <vt:lpstr>#Series</vt:lpstr>
      <vt:lpstr>Prediction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 Structure</dc:title>
  <dc:creator>Kiril Klein</dc:creator>
  <cp:lastModifiedBy>Kiril Klein</cp:lastModifiedBy>
  <cp:revision>4</cp:revision>
  <dcterms:created xsi:type="dcterms:W3CDTF">2021-10-07T06:18:14Z</dcterms:created>
  <dcterms:modified xsi:type="dcterms:W3CDTF">2021-10-07T12:14:31Z</dcterms:modified>
</cp:coreProperties>
</file>