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"/>
  </p:notes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263" autoAdjust="0"/>
  </p:normalViewPr>
  <p:slideViewPr>
    <p:cSldViewPr snapToGrid="0">
      <p:cViewPr varScale="1">
        <p:scale>
          <a:sx n="122" d="100"/>
          <a:sy n="122" d="100"/>
        </p:scale>
        <p:origin x="10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09BA9-0478-44CE-959F-CABB96A56355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2AE80-8F58-4F31-8001-2E529CF949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2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WML: FLAIR, T2 or both </a:t>
            </a:r>
          </a:p>
          <a:p>
            <a:r>
              <a:rPr lang="en-GB" dirty="0"/>
              <a:t>Microbleeds: SWI recommended (T2* also possible but no preferred, also not present for the </a:t>
            </a:r>
            <a:r>
              <a:rPr lang="en-GB" dirty="0" err="1"/>
              <a:t>pos</a:t>
            </a:r>
            <a:r>
              <a:rPr lang="en-GB" dirty="0"/>
              <a:t> patients)</a:t>
            </a:r>
          </a:p>
          <a:p>
            <a:r>
              <a:rPr lang="de-DE" dirty="0" err="1"/>
              <a:t>Microbleeds</a:t>
            </a:r>
            <a:r>
              <a:rPr lang="de-DE" dirty="0"/>
              <a:t> CRB (DWI, FLAIR, SWI)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2AE80-8F58-4F31-8001-2E529CF949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56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WML: FLAIR, T2 or both </a:t>
            </a:r>
          </a:p>
          <a:p>
            <a:r>
              <a:rPr lang="en-GB" dirty="0"/>
              <a:t>Microbleeds: SWI recommended (T2* also possible but no preferred, also not present for the </a:t>
            </a:r>
            <a:r>
              <a:rPr lang="en-GB" dirty="0" err="1"/>
              <a:t>pos</a:t>
            </a:r>
            <a:r>
              <a:rPr lang="en-GB" dirty="0"/>
              <a:t> patients)</a:t>
            </a:r>
          </a:p>
          <a:p>
            <a:r>
              <a:rPr lang="de-DE" dirty="0" err="1"/>
              <a:t>Microbleeds</a:t>
            </a:r>
            <a:r>
              <a:rPr lang="de-DE" dirty="0"/>
              <a:t> CRB (DWI, FLAIR, SWI)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2AE80-8F58-4F31-8001-2E529CF949F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23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7068-3E17-408D-8980-961F825439BB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46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5ED4-B98C-4511-9D66-EEBBAA70DCD6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45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638F-5EBB-4478-932E-0661AD78EC44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0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5496-7585-4A00-B63C-B97D461A103B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73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7D7A-3F9B-4F7B-8FBF-75F11BBC97FB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35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854A-8801-4A6A-8C2F-BC7AFBF0B09C}" type="datetime1">
              <a:rPr lang="de-DE" smtClean="0"/>
              <a:t>28.10.2021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20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85B3-3429-43DD-9E33-5FEE22978353}" type="datetime1">
              <a:rPr lang="de-DE" smtClean="0"/>
              <a:t>28.10.2021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5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EA88-30D1-4FDA-9469-404A1E714E41}" type="datetime1">
              <a:rPr lang="de-DE" smtClean="0"/>
              <a:t>28.10.2021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7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CE2E-C7D5-4A85-B6F1-2384E64FDA93}" type="datetime1">
              <a:rPr lang="de-DE" smtClean="0"/>
              <a:t>28.10.2021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4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5A28-A1A2-4058-B355-5494401D2301}" type="datetime1">
              <a:rPr lang="de-DE" smtClean="0"/>
              <a:t>28.10.2021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26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A926-F38D-4CD4-94DC-053CD968A0AB}" type="datetime1">
              <a:rPr lang="de-DE" smtClean="0"/>
              <a:t>28.10.2021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3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3FCF-E8BC-43B6-B3DC-87590D4ED2F4}" type="datetime1">
              <a:rPr lang="de-DE" smtClean="0"/>
              <a:t>28.10.2021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15B1-1183-46E8-98D4-7D8AEDCCF1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219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1</a:t>
            </a:fld>
            <a:endParaRPr lang="de-DE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A867ABE-17FC-4311-8587-14FDC0AA3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19" y="923330"/>
            <a:ext cx="6962962" cy="55703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EC6630-97D4-46C7-9671-292BF4CDFC1C}"/>
              </a:ext>
            </a:extLst>
          </p:cNvPr>
          <p:cNvSpPr/>
          <p:nvPr/>
        </p:nvSpPr>
        <p:spPr>
          <a:xfrm>
            <a:off x="3060367" y="0"/>
            <a:ext cx="5499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nNUnet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MICCAI</a:t>
            </a:r>
          </a:p>
        </p:txBody>
      </p:sp>
    </p:spTree>
    <p:extLst>
      <p:ext uri="{BB962C8B-B14F-4D97-AF65-F5344CB8AC3E}">
        <p14:creationId xmlns:p14="http://schemas.microsoft.com/office/powerpoint/2010/main" val="203801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2</a:t>
            </a:fld>
            <a:endParaRPr lang="de-DE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3A37822-4A32-427D-872E-DB27EB1FC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6" y="1022172"/>
            <a:ext cx="11456208" cy="48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0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3E2D8F-06E0-4F0D-9051-D1B99C4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5B1-1183-46E8-98D4-7D8AEDCCF1D1}" type="slidenum">
              <a:rPr lang="de-DE" smtClean="0"/>
              <a:t>3</a:t>
            </a:fld>
            <a:endParaRPr lang="de-DE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57F6F76-F21A-465A-88DF-C158A7D1C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4" y="1014856"/>
            <a:ext cx="11617151" cy="48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5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</Words>
  <Application>Microsoft Office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Kiril Klein</dc:creator>
  <cp:lastModifiedBy>Kiril Klein</cp:lastModifiedBy>
  <cp:revision>23</cp:revision>
  <dcterms:created xsi:type="dcterms:W3CDTF">2021-05-13T17:08:14Z</dcterms:created>
  <dcterms:modified xsi:type="dcterms:W3CDTF">2021-10-28T10:57:43Z</dcterms:modified>
</cp:coreProperties>
</file>