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"/>
  </p:notesMasterIdLst>
  <p:sldIdLst>
    <p:sldId id="258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263" autoAdjust="0"/>
  </p:normalViewPr>
  <p:slideViewPr>
    <p:cSldViewPr snapToGrid="0">
      <p:cViewPr varScale="1">
        <p:scale>
          <a:sx n="85" d="100"/>
          <a:sy n="85" d="100"/>
        </p:scale>
        <p:origin x="30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09BA9-0478-44CE-959F-CABB96A56355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2AE80-8F58-4F31-8001-2E529CF949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2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Exclusion of 18 year old</a:t>
            </a:r>
          </a:p>
          <a:p>
            <a:r>
              <a:rPr lang="en-GB" dirty="0"/>
              <a:t>-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2AE80-8F58-4F31-8001-2E529CF949F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90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7068-3E17-408D-8980-961F825439BB}" type="datetime1">
              <a:rPr lang="de-DE" smtClean="0"/>
              <a:t>13.12.2021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46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5ED4-B98C-4511-9D66-EEBBAA70DCD6}" type="datetime1">
              <a:rPr lang="de-DE" smtClean="0"/>
              <a:t>13.12.2021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45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638F-5EBB-4478-932E-0661AD78EC44}" type="datetime1">
              <a:rPr lang="de-DE" smtClean="0"/>
              <a:t>13.12.2021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09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5496-7585-4A00-B63C-B97D461A103B}" type="datetime1">
              <a:rPr lang="de-DE" smtClean="0"/>
              <a:t>13.12.2021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73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7D7A-3F9B-4F7B-8FBF-75F11BBC97FB}" type="datetime1">
              <a:rPr lang="de-DE" smtClean="0"/>
              <a:t>13.12.2021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35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854A-8801-4A6A-8C2F-BC7AFBF0B09C}" type="datetime1">
              <a:rPr lang="de-DE" smtClean="0"/>
              <a:t>13.12.2021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20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85B3-3429-43DD-9E33-5FEE22978353}" type="datetime1">
              <a:rPr lang="de-DE" smtClean="0"/>
              <a:t>13.12.2021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5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EA88-30D1-4FDA-9469-404A1E714E41}" type="datetime1">
              <a:rPr lang="de-DE" smtClean="0"/>
              <a:t>13.12.2021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27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CE2E-C7D5-4A85-B6F1-2384E64FDA93}" type="datetime1">
              <a:rPr lang="de-DE" smtClean="0"/>
              <a:t>13.12.2021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4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A28-A1A2-4058-B355-5494401D2301}" type="datetime1">
              <a:rPr lang="de-DE" smtClean="0"/>
              <a:t>13.12.2021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26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A926-F38D-4CD4-94DC-053CD968A0AB}" type="datetime1">
              <a:rPr lang="de-DE" smtClean="0"/>
              <a:t>13.12.2021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3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3FCF-E8BC-43B6-B3DC-87590D4ED2F4}" type="datetime1">
              <a:rPr lang="de-DE" smtClean="0"/>
              <a:t>13.12.2021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219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1</a:t>
            </a:fld>
            <a:endParaRPr lang="de-DE"/>
          </a:p>
        </p:txBody>
      </p:sp>
      <p:pic>
        <p:nvPicPr>
          <p:cNvPr id="4" name="Picture 3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4E515502-7BA3-44A1-A6CA-347A54115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9" y="136525"/>
            <a:ext cx="9888321" cy="646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1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2</a:t>
            </a:fld>
            <a:endParaRPr lang="de-DE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0F369F2-0EED-452D-B74C-8DE637C34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8" y="583387"/>
            <a:ext cx="8558784" cy="569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7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3</a:t>
            </a:fld>
            <a:endParaRPr lang="de-DE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244F993-28B0-4D0D-A274-553FE4A5F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23" y="459029"/>
            <a:ext cx="8544154" cy="593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9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4</a:t>
            </a:fld>
            <a:endParaRPr lang="de-DE"/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2EEFDBE5-B99A-4733-B880-987244990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20" y="488289"/>
            <a:ext cx="8595360" cy="588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Kiril Klein</dc:creator>
  <cp:lastModifiedBy>Kiril Klein</cp:lastModifiedBy>
  <cp:revision>25</cp:revision>
  <dcterms:created xsi:type="dcterms:W3CDTF">2021-05-13T17:08:14Z</dcterms:created>
  <dcterms:modified xsi:type="dcterms:W3CDTF">2021-12-13T12:52:55Z</dcterms:modified>
</cp:coreProperties>
</file>