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"/>
  </p:notes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263" autoAdjust="0"/>
  </p:normalViewPr>
  <p:slideViewPr>
    <p:cSldViewPr snapToGrid="0">
      <p:cViewPr>
        <p:scale>
          <a:sx n="80" d="100"/>
          <a:sy n="80" d="100"/>
        </p:scale>
        <p:origin x="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09BA9-0478-44CE-959F-CABB96A56355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2AE80-8F58-4F31-8001-2E529CF949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2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2AE80-8F58-4F31-8001-2E529CF949F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21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2AE80-8F58-4F31-8001-2E529CF949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90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2AE80-8F58-4F31-8001-2E529CF949F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4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7068-3E17-408D-8980-961F825439BB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46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5ED4-B98C-4511-9D66-EEBBAA70DCD6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5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638F-5EBB-4478-932E-0661AD78EC44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0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5496-7585-4A00-B63C-B97D461A103B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73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7D7A-3F9B-4F7B-8FBF-75F11BBC97FB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35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854A-8801-4A6A-8C2F-BC7AFBF0B09C}" type="datetime1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0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85B3-3429-43DD-9E33-5FEE22978353}" type="datetime1">
              <a:rPr lang="de-DE" smtClean="0"/>
              <a:t>20.12.2021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EA88-30D1-4FDA-9469-404A1E714E41}" type="datetime1">
              <a:rPr lang="de-DE" smtClean="0"/>
              <a:t>20.12.2021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7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CE2E-C7D5-4A85-B6F1-2384E64FDA93}" type="datetime1">
              <a:rPr lang="de-DE" smtClean="0"/>
              <a:t>20.12.2021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4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A28-A1A2-4058-B355-5494401D2301}" type="datetime1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2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A926-F38D-4CD4-94DC-053CD968A0AB}" type="datetime1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3FCF-E8BC-43B6-B3DC-87590D4ED2F4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219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5DB4AA3-4CB8-492D-9E5E-45C0C0278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5" y="1585498"/>
            <a:ext cx="9890150" cy="1499616"/>
          </a:xfrm>
          <a:prstGeom prst="rect">
            <a:avLst/>
          </a:prstGeom>
        </p:spPr>
      </p:pic>
      <p:pic>
        <p:nvPicPr>
          <p:cNvPr id="6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3D27935F-44F9-4B4F-8549-CECB1609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84" y="3676780"/>
            <a:ext cx="5698110" cy="1595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6C366-2A13-45B5-A5C9-A1F1EED42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84" y="5272502"/>
            <a:ext cx="5825820" cy="51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2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2</a:t>
            </a:fld>
            <a:endParaRPr lang="de-DE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B49034D-6452-4C63-B132-B1722D654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72" y="232257"/>
            <a:ext cx="9363456" cy="63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1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3</a:t>
            </a:fld>
            <a:endParaRPr lang="de-DE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19009CC-EBB1-4698-B0BA-40FF6AE3B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61" y="513893"/>
            <a:ext cx="9999878" cy="166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D41A6-B8DF-4C37-8F68-DBCCD2DBA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3" y="2821788"/>
            <a:ext cx="10828607" cy="1214423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4E929BD7-5661-4F04-A06D-AE1CA0018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22" y="2821788"/>
            <a:ext cx="8175955" cy="17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Kiril Klein</dc:creator>
  <cp:lastModifiedBy>Kiril Klein</cp:lastModifiedBy>
  <cp:revision>27</cp:revision>
  <dcterms:created xsi:type="dcterms:W3CDTF">2021-05-13T17:08:14Z</dcterms:created>
  <dcterms:modified xsi:type="dcterms:W3CDTF">2021-12-20T12:44:51Z</dcterms:modified>
</cp:coreProperties>
</file>