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396C-97AA-4A0C-BDAC-4ECEC5376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800CC-88C6-48AD-AB66-FEA822800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70691-FF43-42E7-A1FD-9EC91BB7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5E6-065F-41C9-9869-227EBA966D65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5774-49FB-45BF-9D6A-8FEC1AE7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21E5-8E5E-4B09-BFAD-6C3B17F2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B8C8-FDDA-4259-AA82-D6A3EE576B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6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A2B6-EB3B-4D31-9645-A314FB97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02332-C6E7-45CA-BB69-B00EB9D15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B57D9-B108-40FF-AB5D-E775942F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5E6-065F-41C9-9869-227EBA966D65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46741-DDD5-453F-A5F2-09662AC3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3FDF7-55BA-41E8-896C-0EBC018C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B8C8-FDDA-4259-AA82-D6A3EE576B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9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3264D-6896-43B6-A7A2-39B6C6F03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95C1D-DEDD-4184-88ED-AF3CE97EF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333B7-0D1F-49B5-ACB6-B591F7FF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5E6-065F-41C9-9869-227EBA966D65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5E7D5-3F55-4323-99DD-2B22F3C4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E72B4-142F-4CA9-B0E0-93D65CDC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B8C8-FDDA-4259-AA82-D6A3EE576B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87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0A87-E0EB-4FFE-A5BC-20F6A1AD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56BA-6E39-4B36-B8EC-CA84ADF4B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1BC7C-3CD4-4032-807F-D88E9CA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5E6-065F-41C9-9869-227EBA966D65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2393-EC27-4EFF-BC44-DECAE8F2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9ADDC-D802-413B-8CA0-C80B1B48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B8C8-FDDA-4259-AA82-D6A3EE576B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95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6AAA-9894-49D1-833A-90F1B204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1610C-5781-4D19-A4B2-DA6721036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323DD-DAA2-4925-80C6-F1FCE9BB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5E6-065F-41C9-9869-227EBA966D65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289DF-D4C5-414E-BBFD-B5E10F82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0E28E-79D9-4B16-AC5A-AD1F35ED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B8C8-FDDA-4259-AA82-D6A3EE576B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54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34F2-DFC2-4E8B-8E20-2B25F7E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4346-0CFD-489D-AE00-F60278EEC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D32FB-E03B-4EC8-9BFF-7D2153BB2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0C9FF-E580-42CB-B93C-02E4BD7D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5E6-065F-41C9-9869-227EBA966D65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A35FF-3EC0-4DCE-B3C0-6A2AAC11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36044-7A32-4B68-98E2-2B8AAC85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B8C8-FDDA-4259-AA82-D6A3EE576B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58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B40E-D4A4-425C-B339-4351F0B8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5FB61-F6B5-46A4-B524-AD61B52CF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1A8C9-D8B3-4F15-A6EB-C7790993A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C9665-4230-4841-A547-9A3223356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5C490-C1FD-4AC0-8F20-08B5287B9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B0022-ABD4-4EF3-91C3-CCFC08AD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5E6-065F-41C9-9869-227EBA966D65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8E494-C4ED-4E2A-A466-C6E037D0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9610E-4145-43A5-A4A6-10FBB615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B8C8-FDDA-4259-AA82-D6A3EE576B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4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D57D-C9F8-4CA8-B0FE-1E0B1EEE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2F849-C458-4EC5-B8CE-0706A81A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5E6-065F-41C9-9869-227EBA966D65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0A35B-E95A-446D-9244-45E5D762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4B0B9-2A90-4A8C-AC1A-DB0BF85C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B8C8-FDDA-4259-AA82-D6A3EE576B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65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DEFBC-FAF9-4E71-B819-DBA2FE7B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5E6-065F-41C9-9869-227EBA966D65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47FC7-0DFC-4822-92E4-373778AC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1D705-3BC6-4B41-9126-9BB1CDDA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B8C8-FDDA-4259-AA82-D6A3EE576B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64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6932-A2E6-4239-9224-F438829B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B1D9-CDEE-4BB6-BE20-734980901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3B283-61AD-4440-8A7A-9515C6FD3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A471-6CAD-4783-99D8-7F896BEA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5E6-065F-41C9-9869-227EBA966D65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3C7CB-5AFE-42B5-BD9D-2321ABB7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D21C6-7FDB-4D63-899A-6B01D320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B8C8-FDDA-4259-AA82-D6A3EE576B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45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57F5-3A8C-4736-B994-2F83EF1F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17E0E-6513-4DA2-B490-8D851A901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310BD-7ECE-44A1-A214-DDC0656F7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A778E-0750-4529-94A0-FB6ED20C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5E6-065F-41C9-9869-227EBA966D65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355F9-9895-4B88-8DB3-971770B4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EE635-8AC3-49A5-B126-AD31A22E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B8C8-FDDA-4259-AA82-D6A3EE576B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4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7BE83-CEF2-4E2A-9511-5460FEBD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C951D-9E5C-4C7E-82C9-89E7A79E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D762C-99F3-4E16-81D6-372713F93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255E6-065F-41C9-9869-227EBA966D65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BA985-C2AE-485F-AC71-291604198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2EF39-F12B-42BB-86A1-6F62843D6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B8C8-FDDA-4259-AA82-D6A3EE576B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07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DEDD11-600E-4168-9D65-0E6BE6961EFA}"/>
                  </a:ext>
                </a:extLst>
              </p:cNvPr>
              <p:cNvSpPr txBox="1"/>
              <p:nvPr/>
            </p:nvSpPr>
            <p:spPr>
              <a:xfrm>
                <a:off x="356772" y="3220704"/>
                <a:ext cx="3174843" cy="1692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200" b="0" dirty="0"/>
                  <a:t># controls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GB" sz="2200" b="0" dirty="0"/>
              </a:p>
              <a:p>
                <a:r>
                  <a:rPr lang="en-GB" sz="2200" b="0" dirty="0"/>
                  <a:t># treated subjects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2200" b="0" dirty="0"/>
              </a:p>
              <a:p>
                <a:r>
                  <a:rPr lang="en-GB" sz="2200" b="0" dirty="0"/>
                  <a:t># untreated subjects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GB" sz="2200" b="0" dirty="0"/>
              </a:p>
              <a:p>
                <a:r>
                  <a:rPr lang="en-GB" sz="2200" b="0" dirty="0"/>
                  <a:t>Min. matching ratio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2200" b="0" dirty="0"/>
              </a:p>
              <a:p>
                <a:r>
                  <a:rPr lang="en-GB" sz="2200" b="0" dirty="0"/>
                  <a:t>Max. matching ratio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sz="22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DEDD11-600E-4168-9D65-0E6BE6961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72" y="3220704"/>
                <a:ext cx="3174843" cy="1692771"/>
              </a:xfrm>
              <a:prstGeom prst="rect">
                <a:avLst/>
              </a:prstGeom>
              <a:blipFill>
                <a:blip r:embed="rId2"/>
                <a:stretch>
                  <a:fillRect l="-5385" t="-5036" r="-2308" b="-89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A9102C-518E-401F-A3F5-B1E29B0295F6}"/>
                  </a:ext>
                </a:extLst>
              </p:cNvPr>
              <p:cNvSpPr txBox="1"/>
              <p:nvPr/>
            </p:nvSpPr>
            <p:spPr>
              <a:xfrm>
                <a:off x="4612720" y="3220704"/>
                <a:ext cx="6230868" cy="2458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A9102C-518E-401F-A3F5-B1E29B029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720" y="3220704"/>
                <a:ext cx="6230868" cy="24580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73765385-D499-435F-91BB-09589AAB2C0C}"/>
              </a:ext>
            </a:extLst>
          </p:cNvPr>
          <p:cNvSpPr/>
          <p:nvPr/>
        </p:nvSpPr>
        <p:spPr>
          <a:xfrm>
            <a:off x="10470390" y="3220704"/>
            <a:ext cx="168019" cy="606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A8B72-7AB6-4C4E-975B-28AC521D4A85}"/>
                  </a:ext>
                </a:extLst>
              </p:cNvPr>
              <p:cNvSpPr txBox="1"/>
              <p:nvPr/>
            </p:nvSpPr>
            <p:spPr>
              <a:xfrm>
                <a:off x="10641577" y="3324100"/>
                <a:ext cx="4040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A8B72-7AB6-4C4E-975B-28AC521D4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577" y="3324100"/>
                <a:ext cx="40402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C1C476AE-3B5A-461E-8F8E-CCFBAD39222C}"/>
              </a:ext>
            </a:extLst>
          </p:cNvPr>
          <p:cNvSpPr/>
          <p:nvPr/>
        </p:nvSpPr>
        <p:spPr>
          <a:xfrm rot="16200000">
            <a:off x="7350994" y="510279"/>
            <a:ext cx="336437" cy="4665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921421-F51F-49E5-B939-551D1D28816A}"/>
                  </a:ext>
                </a:extLst>
              </p:cNvPr>
              <p:cNvSpPr txBox="1"/>
              <p:nvPr/>
            </p:nvSpPr>
            <p:spPr>
              <a:xfrm>
                <a:off x="7285880" y="2260879"/>
                <a:ext cx="4666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921421-F51F-49E5-B939-551D1D28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880" y="2260879"/>
                <a:ext cx="46666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286AFB39-DC26-404C-B32A-E271CCDCBE41}"/>
              </a:ext>
            </a:extLst>
          </p:cNvPr>
          <p:cNvSpPr/>
          <p:nvPr/>
        </p:nvSpPr>
        <p:spPr>
          <a:xfrm>
            <a:off x="4849526" y="3220704"/>
            <a:ext cx="168019" cy="10101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DFBDEB-5077-433C-98FA-81CD9F6DEA70}"/>
                  </a:ext>
                </a:extLst>
              </p:cNvPr>
              <p:cNvSpPr txBox="1"/>
              <p:nvPr/>
            </p:nvSpPr>
            <p:spPr>
              <a:xfrm>
                <a:off x="4462071" y="3532485"/>
                <a:ext cx="4056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DFBDEB-5077-433C-98FA-81CD9F6DE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071" y="3532485"/>
                <a:ext cx="405624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5907956A-7F7E-4881-AF0F-61AC073978BC}"/>
              </a:ext>
            </a:extLst>
          </p:cNvPr>
          <p:cNvSpPr/>
          <p:nvPr/>
        </p:nvSpPr>
        <p:spPr>
          <a:xfrm rot="16200000">
            <a:off x="10006871" y="2635034"/>
            <a:ext cx="336657" cy="4153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164093-D9CA-4606-B3B9-87EB245FB1DC}"/>
                  </a:ext>
                </a:extLst>
              </p:cNvPr>
              <p:cNvSpPr txBox="1"/>
              <p:nvPr/>
            </p:nvSpPr>
            <p:spPr>
              <a:xfrm>
                <a:off x="9402689" y="2245490"/>
                <a:ext cx="16007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164093-D9CA-4606-B3B9-87EB245FB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689" y="2245490"/>
                <a:ext cx="1600759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5">
            <a:extLst>
              <a:ext uri="{FF2B5EF4-FFF2-40B4-BE49-F238E27FC236}">
                <a16:creationId xmlns:a16="http://schemas.microsoft.com/office/drawing/2014/main" id="{DCCD39F4-B173-489F-BA05-F3E12A36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Variable-ratio matching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915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Variable-ratio matching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Variable-ratio matching</dc:title>
  <dc:creator>Kiril Klein</dc:creator>
  <cp:lastModifiedBy>Kiril Klein</cp:lastModifiedBy>
  <cp:revision>2</cp:revision>
  <dcterms:created xsi:type="dcterms:W3CDTF">2022-03-13T15:46:44Z</dcterms:created>
  <dcterms:modified xsi:type="dcterms:W3CDTF">2022-03-13T18:23:48Z</dcterms:modified>
</cp:coreProperties>
</file>