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4"/>
  </p:notesMasterIdLst>
  <p:sldIdLst>
    <p:sldId id="261" r:id="rId2"/>
    <p:sldId id="271" r:id="rId3"/>
    <p:sldId id="263" r:id="rId4"/>
    <p:sldId id="268" r:id="rId5"/>
    <p:sldId id="262" r:id="rId6"/>
    <p:sldId id="264" r:id="rId7"/>
    <p:sldId id="260" r:id="rId8"/>
    <p:sldId id="258" r:id="rId9"/>
    <p:sldId id="265" r:id="rId10"/>
    <p:sldId id="267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3263" autoAdjust="0"/>
  </p:normalViewPr>
  <p:slideViewPr>
    <p:cSldViewPr snapToGrid="0">
      <p:cViewPr varScale="1">
        <p:scale>
          <a:sx n="71" d="100"/>
          <a:sy n="71" d="100"/>
        </p:scale>
        <p:origin x="65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09BA9-0478-44CE-959F-CABB96A56355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2AE80-8F58-4F31-8001-2E529CF949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22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Abs instead of **2</a:t>
            </a:r>
          </a:p>
          <a:p>
            <a:r>
              <a:rPr lang="de-DE" dirty="0"/>
              <a:t>Threshold </a:t>
            </a:r>
            <a:r>
              <a:rPr lang="de-DE" dirty="0" err="1"/>
              <a:t>for</a:t>
            </a:r>
            <a:r>
              <a:rPr lang="de-D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2AE80-8F58-4F31-8001-2E529CF949F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106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Abs instead of **2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2AE80-8F58-4F31-8001-2E529CF949F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254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Reduce number of controls and look only at population differences</a:t>
            </a:r>
          </a:p>
          <a:p>
            <a:r>
              <a:rPr lang="en-GB" dirty="0"/>
              <a:t>18 positives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2AE80-8F58-4F31-8001-2E529CF949F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347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New feature </a:t>
            </a:r>
            <a:r>
              <a:rPr lang="en-GB" dirty="0" err="1"/>
              <a:t>importances</a:t>
            </a:r>
            <a:r>
              <a:rPr lang="en-GB" dirty="0"/>
              <a:t> include new dump, rf </a:t>
            </a:r>
            <a:r>
              <a:rPr lang="en-GB" dirty="0" err="1"/>
              <a:t>importances</a:t>
            </a:r>
            <a:r>
              <a:rPr lang="en-GB" dirty="0"/>
              <a:t> and permutation </a:t>
            </a:r>
            <a:r>
              <a:rPr lang="en-GB" dirty="0" err="1"/>
              <a:t>importances</a:t>
            </a:r>
            <a:endParaRPr lang="en-GB" dirty="0"/>
          </a:p>
          <a:p>
            <a:r>
              <a:rPr lang="en-GB" dirty="0"/>
              <a:t>1 brain </a:t>
            </a:r>
            <a:r>
              <a:rPr lang="en-GB" dirty="0" err="1"/>
              <a:t>tumor</a:t>
            </a:r>
            <a:r>
              <a:rPr lang="en-GB" dirty="0"/>
              <a:t> patient in positives</a:t>
            </a:r>
          </a:p>
          <a:p>
            <a:r>
              <a:rPr lang="en-GB" dirty="0"/>
              <a:t>61 brain </a:t>
            </a:r>
            <a:r>
              <a:rPr lang="en-GB" dirty="0" err="1"/>
              <a:t>tumor</a:t>
            </a:r>
            <a:r>
              <a:rPr lang="en-GB" dirty="0"/>
              <a:t> patients in controls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2AE80-8F58-4F31-8001-2E529CF949F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3731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7068-3E17-408D-8980-961F825439BB}" type="datetime1">
              <a:rPr lang="de-DE" smtClean="0"/>
              <a:t>10.01.2022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46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5ED4-B98C-4511-9D66-EEBBAA70DCD6}" type="datetime1">
              <a:rPr lang="de-DE" smtClean="0"/>
              <a:t>10.01.2022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45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638F-5EBB-4478-932E-0661AD78EC44}" type="datetime1">
              <a:rPr lang="de-DE" smtClean="0"/>
              <a:t>10.01.2022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09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5496-7585-4A00-B63C-B97D461A103B}" type="datetime1">
              <a:rPr lang="de-DE" smtClean="0"/>
              <a:t>10.01.2022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73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7D7A-3F9B-4F7B-8FBF-75F11BBC97FB}" type="datetime1">
              <a:rPr lang="de-DE" smtClean="0"/>
              <a:t>10.01.2022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35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854A-8801-4A6A-8C2F-BC7AFBF0B09C}" type="datetime1">
              <a:rPr lang="de-DE" smtClean="0"/>
              <a:t>10.01.2022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20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85B3-3429-43DD-9E33-5FEE22978353}" type="datetime1">
              <a:rPr lang="de-DE" smtClean="0"/>
              <a:t>10.01.2022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45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EA88-30D1-4FDA-9469-404A1E714E41}" type="datetime1">
              <a:rPr lang="de-DE" smtClean="0"/>
              <a:t>10.01.2022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27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CE2E-C7D5-4A85-B6F1-2384E64FDA93}" type="datetime1">
              <a:rPr lang="de-DE" smtClean="0"/>
              <a:t>10.01.2022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48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5A28-A1A2-4058-B355-5494401D2301}" type="datetime1">
              <a:rPr lang="de-DE" smtClean="0"/>
              <a:t>10.01.2022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26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A926-F38D-4CD4-94DC-053CD968A0AB}" type="datetime1">
              <a:rPr lang="de-DE" smtClean="0"/>
              <a:t>10.01.2022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43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93FCF-E8BC-43B6-B3DC-87590D4ED2F4}" type="datetime1">
              <a:rPr lang="de-DE" smtClean="0"/>
              <a:t>10.01.2022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219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55FB4F-8E21-4708-AC81-16DEB340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T2w scans for brain vol. segmentation?</a:t>
            </a:r>
            <a:br>
              <a:rPr lang="de-DE" dirty="0"/>
            </a:b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152B17-BA64-45EA-972D-6B01FE521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6400  3D T2+3D T1 MRIs </a:t>
            </a:r>
          </a:p>
          <a:p>
            <a:r>
              <a:rPr lang="en-GB" dirty="0"/>
              <a:t>Only 4 patients with 3D T2 pre and post covid, only 1 new</a:t>
            </a:r>
          </a:p>
          <a:p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E3E2D8F-06E0-4F0D-9051-D1B99C47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1</a:t>
            </a:fld>
            <a:endParaRPr lang="de-DE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15F05A0C-FF9D-4653-86E1-8530FA0CD261}"/>
              </a:ext>
            </a:extLst>
          </p:cNvPr>
          <p:cNvSpPr txBox="1">
            <a:spLocks/>
          </p:cNvSpPr>
          <p:nvPr/>
        </p:nvSpPr>
        <p:spPr>
          <a:xfrm>
            <a:off x="1252817" y="319088"/>
            <a:ext cx="9686365" cy="8144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9078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E3E2D8F-06E0-4F0D-9051-D1B99C47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10</a:t>
            </a:fld>
            <a:endParaRPr lang="de-DE"/>
          </a:p>
        </p:txBody>
      </p:sp>
      <p:pic>
        <p:nvPicPr>
          <p:cNvPr id="4" name="Picture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DC34CECB-7274-4710-8E80-21681974F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195" y="528523"/>
            <a:ext cx="8763610" cy="580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40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E3E2D8F-06E0-4F0D-9051-D1B99C47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11</a:t>
            </a:fld>
            <a:endParaRPr lang="de-DE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AF023A5-6D74-4898-BE23-C715A23FB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58" y="213760"/>
            <a:ext cx="8953691" cy="630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93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E3E2D8F-06E0-4F0D-9051-D1B99C47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12</a:t>
            </a:fld>
            <a:endParaRPr lang="de-DE"/>
          </a:p>
        </p:txBody>
      </p:sp>
      <p:pic>
        <p:nvPicPr>
          <p:cNvPr id="7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EB828AA3-0B5B-470F-9B6E-802CCAC05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690" y="455197"/>
            <a:ext cx="8712572" cy="56354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D7310E-8622-4752-9701-7B278DC50C6F}"/>
              </a:ext>
            </a:extLst>
          </p:cNvPr>
          <p:cNvSpPr/>
          <p:nvPr/>
        </p:nvSpPr>
        <p:spPr>
          <a:xfrm>
            <a:off x="1478109" y="2967335"/>
            <a:ext cx="923579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Less important</a:t>
            </a:r>
          </a:p>
          <a:p>
            <a:pPr algn="ctr"/>
            <a:r>
              <a:rPr lang="en-US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We’ll normalize over the period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033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E3E2D8F-06E0-4F0D-9051-D1B99C47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2</a:t>
            </a:fld>
            <a:endParaRPr lang="de-DE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15F05A0C-FF9D-4653-86E1-8530FA0CD261}"/>
              </a:ext>
            </a:extLst>
          </p:cNvPr>
          <p:cNvSpPr txBox="1">
            <a:spLocks/>
          </p:cNvSpPr>
          <p:nvPr/>
        </p:nvSpPr>
        <p:spPr>
          <a:xfrm>
            <a:off x="1252817" y="319088"/>
            <a:ext cx="9686365" cy="8144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Scan distances</a:t>
            </a:r>
            <a:endParaRPr lang="de-DE" dirty="0"/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D9D79D4A-6712-48BD-9232-6D379FEFE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76" y="1679537"/>
            <a:ext cx="9890150" cy="1499616"/>
          </a:xfrm>
          <a:prstGeom prst="rect">
            <a:avLst/>
          </a:prstGeom>
        </p:spPr>
      </p:pic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8E1944ED-1813-450E-B28C-409A3C752A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205" y="5207038"/>
            <a:ext cx="4996282" cy="1470355"/>
          </a:xfrm>
          <a:prstGeom prst="rect">
            <a:avLst/>
          </a:prstGeom>
        </p:spPr>
      </p:pic>
      <p:pic>
        <p:nvPicPr>
          <p:cNvPr id="15" name="Picture 14" descr="A picture containing text, clock, clipart&#10;&#10;Description automatically generated">
            <a:extLst>
              <a:ext uri="{FF2B5EF4-FFF2-40B4-BE49-F238E27FC236}">
                <a16:creationId xmlns:a16="http://schemas.microsoft.com/office/drawing/2014/main" id="{948DEAC9-8E3A-4772-8045-BE31B588C8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232" y="3383693"/>
            <a:ext cx="5698110" cy="15957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990A497-431B-4D06-A7AC-8701A4CDD4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232" y="4985953"/>
            <a:ext cx="5698110" cy="499532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562D707-CBA1-4993-B057-12C2E19010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21" y="3593747"/>
            <a:ext cx="5910682" cy="1565453"/>
          </a:xfrm>
          <a:prstGeom prst="rect">
            <a:avLst/>
          </a:prstGeom>
        </p:spPr>
      </p:pic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D02BE313-6BAA-4003-8A1E-26EE61C524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153" y="3615033"/>
            <a:ext cx="4826447" cy="156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7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E3E2D8F-06E0-4F0D-9051-D1B99C47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3</a:t>
            </a:fld>
            <a:endParaRPr lang="de-DE"/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2D138966-CF74-46F0-A7F6-6F05A6E78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6" y="792956"/>
            <a:ext cx="10947993" cy="527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6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E3E2D8F-06E0-4F0D-9051-D1B99C47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4</a:t>
            </a:fld>
            <a:endParaRPr lang="de-DE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09B4942E-4607-48CC-AC56-ED1648B97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114" y="509175"/>
            <a:ext cx="9043772" cy="583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53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E3E2D8F-06E0-4F0D-9051-D1B99C47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5</a:t>
            </a:fld>
            <a:endParaRPr lang="de-DE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A7780FCB-F9D1-478A-9203-A4BF5BBFF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91" y="378622"/>
            <a:ext cx="9549426" cy="626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7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E3E2D8F-06E0-4F0D-9051-D1B99C47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6</a:t>
            </a:fld>
            <a:endParaRPr lang="de-DE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F8174BC-F41F-472D-9ECE-0D6A420B6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29" y="1268412"/>
            <a:ext cx="11028341" cy="432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02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D22C62-7352-4F51-A7AF-D5E63030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32ED36-C6ED-4C5A-9750-65D12C38C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Match k controls to every positive without double assignment</a:t>
            </a:r>
          </a:p>
          <a:p>
            <a:r>
              <a:rPr lang="en-GB" dirty="0"/>
              <a:t>Minimize sum of distances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E3E2D8F-06E0-4F0D-9051-D1B99C47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9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E3E2D8F-06E0-4F0D-9051-D1B99C47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8</a:t>
            </a:fld>
            <a:endParaRPr lang="de-DE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FEE6112E-3AA8-422D-AFDF-29567F36A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10" y="1459928"/>
            <a:ext cx="6771979" cy="5078984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15F05A0C-FF9D-4653-86E1-8530FA0CD261}"/>
              </a:ext>
            </a:extLst>
          </p:cNvPr>
          <p:cNvSpPr txBox="1">
            <a:spLocks/>
          </p:cNvSpPr>
          <p:nvPr/>
        </p:nvSpPr>
        <p:spPr>
          <a:xfrm>
            <a:off x="838200" y="1343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Max flow min cost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8015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E3E2D8F-06E0-4F0D-9051-D1B99C47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9</a:t>
            </a:fld>
            <a:endParaRPr lang="de-DE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AAE75A07-FE79-4ECE-AF96-6ACED614F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528" y="306653"/>
            <a:ext cx="8772944" cy="624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52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119</Words>
  <Application>Microsoft Office PowerPoint</Application>
  <PresentationFormat>Widescreen</PresentationFormat>
  <Paragraphs>34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T2w scans for brain vol. segmentation?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Goal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Kiril Klein</dc:creator>
  <cp:lastModifiedBy>Kiril Klein</cp:lastModifiedBy>
  <cp:revision>60</cp:revision>
  <dcterms:created xsi:type="dcterms:W3CDTF">2021-05-13T17:08:14Z</dcterms:created>
  <dcterms:modified xsi:type="dcterms:W3CDTF">2022-01-10T15:43:19Z</dcterms:modified>
</cp:coreProperties>
</file>