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263" autoAdjust="0"/>
  </p:normalViewPr>
  <p:slideViewPr>
    <p:cSldViewPr snapToGrid="0">
      <p:cViewPr varScale="1">
        <p:scale>
          <a:sx n="59" d="100"/>
          <a:sy n="59" d="100"/>
        </p:scale>
        <p:origin x="65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9BA9-0478-44CE-959F-CABB96A56355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AE80-8F58-4F31-8001-2E529CF949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0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7068-3E17-408D-8980-961F825439BB}" type="datetime1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6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5ED4-B98C-4511-9D66-EEBBAA70DCD6}" type="datetime1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638F-5EBB-4478-932E-0661AD78EC44}" type="datetime1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0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5496-7585-4A00-B63C-B97D461A103B}" type="datetime1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7D7A-3F9B-4F7B-8FBF-75F11BBC97FB}" type="datetime1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5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854A-8801-4A6A-8C2F-BC7AFBF0B09C}" type="datetime1">
              <a:rPr lang="de-DE" smtClean="0"/>
              <a:t>24.02.2022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85B3-3429-43DD-9E33-5FEE22978353}" type="datetime1">
              <a:rPr lang="de-DE" smtClean="0"/>
              <a:t>24.02.2022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EA88-30D1-4FDA-9469-404A1E714E41}" type="datetime1">
              <a:rPr lang="de-DE" smtClean="0"/>
              <a:t>24.02.2022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CE2E-C7D5-4A85-B6F1-2384E64FDA93}" type="datetime1">
              <a:rPr lang="de-DE" smtClean="0"/>
              <a:t>24.02.2022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4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A28-A1A2-4058-B355-5494401D2301}" type="datetime1">
              <a:rPr lang="de-DE" smtClean="0"/>
              <a:t>24.02.2022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A926-F38D-4CD4-94DC-053CD968A0AB}" type="datetime1">
              <a:rPr lang="de-DE" smtClean="0"/>
              <a:t>24.02.2022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FCF-E8BC-43B6-B3DC-87590D4ED2F4}" type="datetime1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21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55FB4F-8E21-4708-AC81-16DEB340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" y="101930"/>
            <a:ext cx="10515600" cy="1325563"/>
          </a:xfrm>
        </p:spPr>
        <p:txBody>
          <a:bodyPr/>
          <a:lstStyle/>
          <a:p>
            <a:r>
              <a:rPr lang="en-GB" dirty="0"/>
              <a:t>Simulating disease</a:t>
            </a:r>
            <a:br>
              <a:rPr lang="de-DE" dirty="0"/>
            </a:b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</a:t>
            </a:fld>
            <a:endParaRPr lang="de-DE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5F05A0C-FF9D-4653-86E1-8530FA0CD261}"/>
              </a:ext>
            </a:extLst>
          </p:cNvPr>
          <p:cNvSpPr txBox="1">
            <a:spLocks/>
          </p:cNvSpPr>
          <p:nvPr/>
        </p:nvSpPr>
        <p:spPr>
          <a:xfrm>
            <a:off x="1252817" y="319088"/>
            <a:ext cx="9686365" cy="8144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486AB1-41CD-4292-A7D5-3DB852B11B4D}"/>
              </a:ext>
            </a:extLst>
          </p:cNvPr>
          <p:cNvSpPr/>
          <p:nvPr/>
        </p:nvSpPr>
        <p:spPr>
          <a:xfrm>
            <a:off x="1757905" y="1576094"/>
            <a:ext cx="8676187" cy="48298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049FE-6347-42C2-8993-04FE0AF3D2BC}"/>
              </a:ext>
            </a:extLst>
          </p:cNvPr>
          <p:cNvSpPr/>
          <p:nvPr/>
        </p:nvSpPr>
        <p:spPr>
          <a:xfrm>
            <a:off x="6928072" y="702364"/>
            <a:ext cx="3226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Population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9EDD7E-79CD-46AB-AFC1-E77CDA048912}"/>
              </a:ext>
            </a:extLst>
          </p:cNvPr>
          <p:cNvSpPr/>
          <p:nvPr/>
        </p:nvSpPr>
        <p:spPr>
          <a:xfrm>
            <a:off x="6581955" y="2846716"/>
            <a:ext cx="2441275" cy="214189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33AFE-515C-4E7C-9A9B-4C80AE584D84}"/>
              </a:ext>
            </a:extLst>
          </p:cNvPr>
          <p:cNvSpPr/>
          <p:nvPr/>
        </p:nvSpPr>
        <p:spPr>
          <a:xfrm>
            <a:off x="6842905" y="2041000"/>
            <a:ext cx="19193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exposed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86D5CB-F7EC-4B30-A947-0CB858D79F1F}"/>
              </a:ext>
            </a:extLst>
          </p:cNvPr>
          <p:cNvSpPr/>
          <p:nvPr/>
        </p:nvSpPr>
        <p:spPr>
          <a:xfrm rot="20094454">
            <a:off x="5553025" y="3757677"/>
            <a:ext cx="2603332" cy="17283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D1025-3D06-4328-A33F-8673A75498D8}"/>
              </a:ext>
            </a:extLst>
          </p:cNvPr>
          <p:cNvSpPr/>
          <p:nvPr/>
        </p:nvSpPr>
        <p:spPr>
          <a:xfrm>
            <a:off x="3815882" y="3811489"/>
            <a:ext cx="12977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EBEF26-FFB6-49AA-899E-BCE171F87F96}"/>
              </a:ext>
            </a:extLst>
          </p:cNvPr>
          <p:cNvSpPr/>
          <p:nvPr/>
        </p:nvSpPr>
        <p:spPr>
          <a:xfrm>
            <a:off x="5194998" y="3074796"/>
            <a:ext cx="3415602" cy="2966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B48AE-32EF-4D2F-B513-89FB674CF694}"/>
              </a:ext>
            </a:extLst>
          </p:cNvPr>
          <p:cNvSpPr/>
          <p:nvPr/>
        </p:nvSpPr>
        <p:spPr>
          <a:xfrm>
            <a:off x="3209385" y="2568153"/>
            <a:ext cx="30981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Available data</a:t>
            </a:r>
          </a:p>
        </p:txBody>
      </p:sp>
    </p:spTree>
    <p:extLst>
      <p:ext uri="{BB962C8B-B14F-4D97-AF65-F5344CB8AC3E}">
        <p14:creationId xmlns:p14="http://schemas.microsoft.com/office/powerpoint/2010/main" val="2719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AC9B-9ED7-4C7C-8383-66609FED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GB" dirty="0" err="1"/>
              <a:t>ps</a:t>
            </a:r>
            <a:r>
              <a:rPr lang="en-GB" dirty="0"/>
              <a:t> matching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735DB-6063-40A0-BEDC-330EA9E2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2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01325-85BE-4509-AF00-5AEA2B4C18E9}"/>
              </a:ext>
            </a:extLst>
          </p:cNvPr>
          <p:cNvSpPr/>
          <p:nvPr/>
        </p:nvSpPr>
        <p:spPr>
          <a:xfrm>
            <a:off x="2018581" y="2475781"/>
            <a:ext cx="2139351" cy="95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optimal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A3857-6F53-4E19-8C70-059AEDCEA3E0}"/>
              </a:ext>
            </a:extLst>
          </p:cNvPr>
          <p:cNvSpPr/>
          <p:nvPr/>
        </p:nvSpPr>
        <p:spPr>
          <a:xfrm>
            <a:off x="4422476" y="2593690"/>
            <a:ext cx="2139351" cy="95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greedy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F599A-F82A-4BB8-A009-58C00491E723}"/>
              </a:ext>
            </a:extLst>
          </p:cNvPr>
          <p:cNvSpPr/>
          <p:nvPr/>
        </p:nvSpPr>
        <p:spPr>
          <a:xfrm>
            <a:off x="6964392" y="2719476"/>
            <a:ext cx="2139351" cy="95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0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DB48-30B4-4261-AA23-4B40D03B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Probability of treatment weighing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2B7F-5604-43F2-A5A5-32B3AC48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3F3A8-B34B-4D5F-B0C7-475297D9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77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Simulating disease </vt:lpstr>
      <vt:lpstr>Types of ps matching</vt:lpstr>
      <vt:lpstr>Inverse Probability of treatment weighing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Kiril Klein</dc:creator>
  <cp:lastModifiedBy>Kiril Klein</cp:lastModifiedBy>
  <cp:revision>67</cp:revision>
  <dcterms:created xsi:type="dcterms:W3CDTF">2021-05-13T17:08:14Z</dcterms:created>
  <dcterms:modified xsi:type="dcterms:W3CDTF">2022-02-24T16:28:39Z</dcterms:modified>
</cp:coreProperties>
</file>