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Modern web browsers have many elements used to debug html and CSS. Inspect element is the most common.</a:t>
            </a:r>
          </a:p>
          <a:p>
            <a:pPr algn="l"/>
            <a:r>
              <a:rPr lang="en-CA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thing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916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33</cp:revision>
  <dcterms:created xsi:type="dcterms:W3CDTF">2024-10-30T23:31:16Z</dcterms:created>
  <dcterms:modified xsi:type="dcterms:W3CDTF">2024-11-03T00:31:05Z</dcterms:modified>
</cp:coreProperties>
</file>