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 dirty="0"/>
            <a:t>Database is a list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 dirty="0"/>
            <a:t>A ‘real’ app would use an SQL or </a:t>
          </a:r>
          <a:r>
            <a:rPr lang="en-US" dirty="0" err="1"/>
            <a:t>noSQL</a:t>
          </a:r>
          <a:r>
            <a:rPr lang="en-US" dirty="0"/>
            <a:t>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Database is a list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‘real’ app would use an SQL or </a:t>
          </a:r>
          <a:r>
            <a:rPr lang="en-US" sz="1700" kern="1200" dirty="0" err="1"/>
            <a:t>noSQL</a:t>
          </a:r>
          <a:r>
            <a:rPr lang="en-US" sz="1700" kern="1200" dirty="0"/>
            <a:t>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Modern web browsers have many tools used to debug html and CSS. Inspect element is the most common.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‘templates’.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5F24-8221-B07F-AA45-312478E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Response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4ADDB3-D996-9831-25A9-852DBAF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When a webserver receives a request, it can respond in different ways: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2xx means successful</a:t>
            </a:r>
          </a:p>
          <a:p>
            <a:pPr>
              <a:buFontTx/>
              <a:buChar char="-"/>
            </a:pPr>
            <a:r>
              <a:rPr lang="en-CA" dirty="0"/>
              <a:t>3xx means redirection 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4xx means client error</a:t>
            </a:r>
          </a:p>
          <a:p>
            <a:pPr lvl="1">
              <a:buFontTx/>
              <a:buChar char="-"/>
            </a:pPr>
            <a:r>
              <a:rPr lang="en-CA" dirty="0"/>
              <a:t>418 is a joke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- 5xx means server error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More here:</a:t>
            </a:r>
          </a:p>
          <a:p>
            <a:pPr marL="0" indent="0">
              <a:buNone/>
            </a:pPr>
            <a:r>
              <a:rPr lang="en-CA" dirty="0"/>
              <a:t>https://developer.mozilla.org/en-US/docs/Web/HTTP/Status/405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425071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5384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computer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4095-2186-017F-3E5B-04A9D60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dirty="0"/>
              <a:t>URL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5B1AEF03-FF5B-0360-05AE-800AE1D5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4" y="2290363"/>
            <a:ext cx="9688576" cy="4093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1079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URL Parts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Response codes</vt:lpstr>
      <vt:lpstr>Handling POST request</vt:lpstr>
      <vt:lpstr>Jinja</vt:lpstr>
      <vt:lpstr>Site V4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37</cp:revision>
  <dcterms:created xsi:type="dcterms:W3CDTF">2024-10-30T23:31:16Z</dcterms:created>
  <dcterms:modified xsi:type="dcterms:W3CDTF">2024-11-20T12:32:52Z</dcterms:modified>
</cp:coreProperties>
</file>