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/>
            <a:t>Database is a list for simplicity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/>
            <a:t>A ‘real’ app would use and SQL or noSQL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Database is a list for simplicity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‘real’ app would use and SQL or noSQL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Modern web browsers have many elements used to debug html and CSS. Inspect element is the most common.</a:t>
            </a:r>
          </a:p>
          <a:p>
            <a:pPr algn="l"/>
            <a:r>
              <a:rPr lang="en-CA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62626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thing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1022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Handling POST request</vt:lpstr>
      <vt:lpstr>Jinja</vt:lpstr>
      <vt:lpstr>Site V4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35</cp:revision>
  <dcterms:created xsi:type="dcterms:W3CDTF">2024-10-30T23:31:16Z</dcterms:created>
  <dcterms:modified xsi:type="dcterms:W3CDTF">2024-11-03T02:43:27Z</dcterms:modified>
</cp:coreProperties>
</file>