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D5E189E6-1BD9-460B-809F-F9DA03D00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36" y="5449315"/>
            <a:ext cx="1206185" cy="12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2189</Words>
  <Application>Microsoft Office PowerPoint</Application>
  <PresentationFormat>Widescreen</PresentationFormat>
  <Paragraphs>371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Problem: Cars</vt:lpstr>
      <vt:lpstr>Solution: Cars</vt:lpstr>
      <vt:lpstr>Solution: Cars (2)</vt:lpstr>
      <vt:lpstr>Solution: Cars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18</cp:revision>
  <dcterms:created xsi:type="dcterms:W3CDTF">2018-05-23T13:08:44Z</dcterms:created>
  <dcterms:modified xsi:type="dcterms:W3CDTF">2020-11-18T12:00:40Z</dcterms:modified>
  <cp:category>programming;education;software engineering;software development</cp:category>
</cp:coreProperties>
</file>