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9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763F-CE17-7BC8-8753-592865173DA2}" v="161" dt="2023-09-24T14:34:56.162"/>
    <p1510:client id="{1F647B94-A7DC-800C-49FE-B1024244102B}" v="8" dt="2023-09-24T13:46:07.826"/>
    <p1510:client id="{A8915427-2F5B-4E14-B91D-ACE87333E8CE}" v="905" dt="2023-09-24T14:36:2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6B6-2F26-2B5F-1E56-4A4AD261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8AE1-044F-E704-D235-9EABD048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8D62-6EB7-FFC2-453D-BDB2B06A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BBBE-DBEE-EA79-666D-8F7B7E6D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4A88-B4A2-2159-3B78-B12F935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0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CFB-3FF6-E98D-5F5E-1CD63910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45F7-7DD2-BF01-8D99-AEBD5643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FDD3-9D7C-7756-B47A-B2B51116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8A1A-6AAA-9229-E598-5DE4EBAF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881-CF9D-589E-7A2E-1D9D3A68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123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6106-7932-205A-18CD-4D96A25C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9F02-DBBF-4EA5-309C-AD6679E1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67B0-0F7F-4A32-4D93-303AB3EA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32E2-88DE-BE3E-E32C-BFD013A5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CDDD-AC22-D9C1-EE14-2A018F49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59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ABF-0457-6B0D-D8B7-EF31EF1A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251C-C5CE-C54F-654F-C81E17F5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C0EB-3D06-D136-4B21-997238CF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DFB6-8449-1C41-47B5-73D277EE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F33A-0EF1-31C9-74EC-5A3DC4E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012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590B-05B4-432F-101E-FECD28C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FE8E-9940-D236-B177-5CE3CFD5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98D3-9EED-3461-40DE-59446519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6126-BA42-0F0C-F209-41D93A97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80D9-74A9-16D2-9D56-0B35263A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9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F2D8-31F6-DAFE-F739-F50F136C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FBDD-6D4E-B4F0-15F9-FB311359D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EFED-44E5-EA55-DD65-4A762BDF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A1325-6D02-D124-0FFD-D7296436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A60FC-753E-389D-7824-EE9155DA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65FA-0677-2D84-8962-5608A030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0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D5A-F6D9-A495-C798-A2E54A8F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A6802-9045-DBE6-6429-1F6D4EBF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E094-4D4A-C569-F6FB-806F78D2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46BC-B892-37EB-7ED2-E7D961A66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A0B6-5BB3-3A71-A34F-79BEC150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1B1D1-9541-5E3C-A1BE-30A05F7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C995-B0F3-E7B7-C94D-595FAE0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835F-3232-6002-9849-9A94983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39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EF7-9C47-A03D-D9DD-B41A4C70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D0E77-5DFF-EA1E-3E98-42FF3016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985F-B24C-A5FC-0917-52195E45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21A93-C649-5F11-D9E5-244AF26F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2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FECBF-6851-2312-6B3A-6F7D579C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5CC15-BDB9-59F0-3324-DECBDBA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978D-922C-76E2-2CC5-C159654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373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C57-040D-998B-B4F2-51FE9931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C82-9A1D-61AD-4FC7-8EABBCB8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DBD46-82D2-CD61-D21D-FCA71D3F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83C21-EBC7-ACCF-C1CC-A0B1B4A8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F375-C9CC-4A40-C02D-86A19C08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DF14-7D2F-67B0-E739-BE09F045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32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7F9E-5FBB-7B34-FBFD-671C137F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AC9A8-8A9C-6219-CE71-6DDDE34F7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756F0-BC64-918B-05E1-3FDB7A90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48CE-014B-7293-F3F2-D1B8A934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57B1-AD1A-B317-EF88-DC6FDDA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35A2-01AA-A53B-E98B-EA0CFE5C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50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3424D-4F83-825C-4D7D-21F464D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6FA3-80C7-EFF0-7735-A9253363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79D7-E22D-2183-BD66-36801C2B5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8189-83BA-4802-A03C-66DFA36BFF16}" type="datetimeFigureOut">
              <a:rPr lang="en-NL" smtClean="0"/>
              <a:t>26/09/2023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A051-3D1E-2EC2-2490-64F6283CE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9AFB-10BC-EE83-EBB7-29ECE62B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6DED-0B27-4E24-A24E-230419D8C3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00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zine.com/article/craft/music/how-i-built-a-guitar-picking-robo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F46-8EC2-914D-A095-6974128D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737"/>
            <a:ext cx="9144000" cy="1042737"/>
          </a:xfrm>
        </p:spPr>
        <p:txBody>
          <a:bodyPr/>
          <a:lstStyle/>
          <a:p>
            <a:r>
              <a:rPr lang="en-US" dirty="0"/>
              <a:t>Self playing guitar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529CC-3993-75F9-916A-AEC9FEF8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274" y="6448926"/>
            <a:ext cx="6753726" cy="409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Calibri"/>
                <a:cs typeface="Calibri"/>
              </a:rPr>
              <a:t>Presenters</a:t>
            </a:r>
            <a:r>
              <a:rPr lang="nl-NL" dirty="0">
                <a:ea typeface="Calibri"/>
                <a:cs typeface="Calibri"/>
              </a:rPr>
              <a:t>: Kiril </a:t>
            </a:r>
            <a:r>
              <a:rPr lang="nl-NL" dirty="0" err="1">
                <a:ea typeface="Calibri"/>
                <a:cs typeface="Calibri"/>
              </a:rPr>
              <a:t>Voigtlaender</a:t>
            </a:r>
            <a:r>
              <a:rPr lang="nl-NL" dirty="0">
                <a:ea typeface="Calibri"/>
                <a:cs typeface="Calibri"/>
              </a:rPr>
              <a:t> &amp; </a:t>
            </a:r>
            <a:r>
              <a:rPr lang="nl-NL" dirty="0" err="1">
                <a:ea typeface="Calibri"/>
                <a:cs typeface="Calibri"/>
              </a:rPr>
              <a:t>Kareem</a:t>
            </a:r>
            <a:r>
              <a:rPr lang="nl-NL" dirty="0">
                <a:ea typeface="Calibri"/>
                <a:cs typeface="Calibri"/>
              </a:rPr>
              <a:t> de </a:t>
            </a:r>
            <a:r>
              <a:rPr lang="nl-NL" dirty="0" err="1">
                <a:ea typeface="Calibri"/>
                <a:cs typeface="Calibri"/>
              </a:rPr>
              <a:t>Quillettes</a:t>
            </a:r>
            <a:endParaRPr lang="nl-N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0F5B-38C9-D587-D326-9B4F4A95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Needed parts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917-5DD9-99E8-14F6-750C0B0A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Guitar -&gt; self provided</a:t>
            </a:r>
            <a:endParaRPr lang="en-US" dirty="0">
              <a:cs typeface="Calibri"/>
            </a:endParaRPr>
          </a:p>
          <a:p>
            <a:r>
              <a:rPr lang="en-US" dirty="0"/>
              <a:t>Microcontroller </a:t>
            </a:r>
          </a:p>
          <a:p>
            <a:r>
              <a:rPr lang="en-US" dirty="0"/>
              <a:t>Servos </a:t>
            </a:r>
          </a:p>
          <a:p>
            <a:r>
              <a:rPr lang="en-US" dirty="0"/>
              <a:t>Voice Sensor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Self made parts</a:t>
            </a:r>
            <a:endParaRPr lang="en-US" dirty="0"/>
          </a:p>
          <a:p>
            <a:r>
              <a:rPr lang="en-US" dirty="0"/>
              <a:t>Preferred language python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7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uitar with a strap&#10;&#10;Description automatically generated">
            <a:extLst>
              <a:ext uri="{FF2B5EF4-FFF2-40B4-BE49-F238E27FC236}">
                <a16:creationId xmlns:a16="http://schemas.microsoft.com/office/drawing/2014/main" id="{4B8B92FB-05C9-0046-8721-B6198310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428" y="-1332971"/>
            <a:ext cx="6859142" cy="95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playing a guitar&#10;&#10;Description automatically generated">
            <a:extLst>
              <a:ext uri="{FF2B5EF4-FFF2-40B4-BE49-F238E27FC236}">
                <a16:creationId xmlns:a16="http://schemas.microsoft.com/office/drawing/2014/main" id="{01247165-9313-E3D9-3E3C-89F2860D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C469-48BF-DCEC-BBAE-54680417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exactly are we doing?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DDEA-4431-E336-7E9D-63835E8B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Existing idea -&gt; our base</a:t>
            </a:r>
          </a:p>
          <a:p>
            <a:r>
              <a:rPr lang="en-US" dirty="0">
                <a:cs typeface="Calibri"/>
              </a:rPr>
              <a:t>Self fretting</a:t>
            </a:r>
            <a:endParaRPr lang="en-US" dirty="0"/>
          </a:p>
          <a:p>
            <a:r>
              <a:rPr lang="en-US" dirty="0">
                <a:cs typeface="Calibri"/>
              </a:rPr>
              <a:t>Voice control</a:t>
            </a:r>
            <a:endParaRPr lang="en-US" dirty="0"/>
          </a:p>
          <a:p>
            <a:r>
              <a:rPr lang="en-US" dirty="0">
                <a:cs typeface="Calibri"/>
              </a:rPr>
              <a:t>Website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5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F49-EF74-0021-604A-27D8678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management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4D02-B742-A218-7D49-6DF8F0A4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 and a half weeks for building the mechanism for one string</a:t>
            </a:r>
          </a:p>
          <a:p>
            <a:r>
              <a:rPr lang="en-US" dirty="0"/>
              <a:t>1 work group to multiply the amount of working strings </a:t>
            </a:r>
          </a:p>
          <a:p>
            <a:r>
              <a:rPr lang="en-US" dirty="0"/>
              <a:t>3 weeks for fretting the strings</a:t>
            </a:r>
          </a:p>
          <a:p>
            <a:r>
              <a:rPr lang="en-US" dirty="0"/>
              <a:t>1 week for turning midi into music</a:t>
            </a:r>
          </a:p>
          <a:p>
            <a:r>
              <a:rPr lang="en-US" dirty="0"/>
              <a:t>1 week for voice control + Webpage</a:t>
            </a:r>
          </a:p>
          <a:p>
            <a:r>
              <a:rPr lang="en-US" dirty="0"/>
              <a:t>2 weeks remain free for now, room for errors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153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8BCF-D350-4BB3-6AE1-9199D65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74" y="1532466"/>
            <a:ext cx="10515600" cy="3793067"/>
          </a:xfrm>
        </p:spPr>
        <p:txBody>
          <a:bodyPr>
            <a:normAutofit/>
          </a:bodyPr>
          <a:lstStyle/>
          <a:p>
            <a:pPr algn="ctr"/>
            <a:r>
              <a:rPr lang="en-NL" dirty="0">
                <a:cs typeface="Calibri Light"/>
              </a:rPr>
              <a:t>Questions?</a:t>
            </a:r>
            <a:br>
              <a:rPr lang="en-US" dirty="0">
                <a:cs typeface="Calibri Light"/>
              </a:rPr>
            </a:b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96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9D4-985B-0468-DED8-FD7493D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to the already build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9634-B489-7A21-2287-B11D6AB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8733"/>
            <a:ext cx="10515600" cy="965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https://makezine.com/article/craft/music/how-i-built-a-guitar-picking-robot/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338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98887BAD630D4FB537CE189C70927A" ma:contentTypeVersion="6" ma:contentTypeDescription="Een nieuw document maken." ma:contentTypeScope="" ma:versionID="da939650af77dd0d8edec71ba35ebcc1">
  <xsd:schema xmlns:xsd="http://www.w3.org/2001/XMLSchema" xmlns:xs="http://www.w3.org/2001/XMLSchema" xmlns:p="http://schemas.microsoft.com/office/2006/metadata/properties" xmlns:ns3="ca87701a-fb51-4264-984b-43b06c285bec" xmlns:ns4="162ae26f-fcd0-43d3-b97b-3cdfe0618b71" targetNamespace="http://schemas.microsoft.com/office/2006/metadata/properties" ma:root="true" ma:fieldsID="ce5ee2c29f92af2c792b544e9b2ffccd" ns3:_="" ns4:_="">
    <xsd:import namespace="ca87701a-fb51-4264-984b-43b06c285bec"/>
    <xsd:import namespace="162ae26f-fcd0-43d3-b97b-3cdfe0618b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7701a-fb51-4264-984b-43b06c285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ae26f-fcd0-43d3-b97b-3cdfe0618b7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87701a-fb51-4264-984b-43b06c285bec" xsi:nil="true"/>
  </documentManagement>
</p:properties>
</file>

<file path=customXml/itemProps1.xml><?xml version="1.0" encoding="utf-8"?>
<ds:datastoreItem xmlns:ds="http://schemas.openxmlformats.org/officeDocument/2006/customXml" ds:itemID="{2367CFAD-DA7A-4166-8AF4-0D1425170BA8}">
  <ds:schemaRefs>
    <ds:schemaRef ds:uri="162ae26f-fcd0-43d3-b97b-3cdfe0618b71"/>
    <ds:schemaRef ds:uri="ca87701a-fb51-4264-984b-43b06c285b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D27C5F-AAF6-4A39-BC0C-A9B227B6E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150A2C-34BA-47F4-89B6-F6BF5A294B77}">
  <ds:schemaRefs>
    <ds:schemaRef ds:uri="http://schemas.microsoft.com/office/2006/documentManagement/types"/>
    <ds:schemaRef ds:uri="ca87701a-fb51-4264-984b-43b06c285bec"/>
    <ds:schemaRef ds:uri="http://purl.org/dc/dcmitype/"/>
    <ds:schemaRef ds:uri="162ae26f-fcd0-43d3-b97b-3cdfe0618b71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24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Self playing guitar</vt:lpstr>
      <vt:lpstr>Needed parts </vt:lpstr>
      <vt:lpstr>PowerPoint Presentation</vt:lpstr>
      <vt:lpstr>PowerPoint Presentation</vt:lpstr>
      <vt:lpstr>What exactly are we doing?</vt:lpstr>
      <vt:lpstr>Time management </vt:lpstr>
      <vt:lpstr>Questions? </vt:lpstr>
      <vt:lpstr>Link to the already build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playing guitar</dc:title>
  <dc:creator>Voigtländer, K. (Kiril)</dc:creator>
  <cp:lastModifiedBy>Voigtländer, K. (Kiril)</cp:lastModifiedBy>
  <cp:revision>5</cp:revision>
  <dcterms:created xsi:type="dcterms:W3CDTF">2023-09-24T13:33:02Z</dcterms:created>
  <dcterms:modified xsi:type="dcterms:W3CDTF">2023-09-26T13:52:27Z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0x010100A198887BAD630D4FB537CE189C70927A</vt:lpwstr>
  </property>
</Properties>
</file>