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7DC800-D816-4572-87CC-7A79F1CB20E5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943714A-BFE1-4BB1-B327-2915DAB1A7B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Змейка</a:t>
            </a:r>
            <a:r>
              <a:rPr lang="en-US" dirty="0" smtClean="0"/>
              <a:t>”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Подготовил</a:t>
            </a:r>
            <a:r>
              <a:rPr lang="en-US" dirty="0" smtClean="0"/>
              <a:t>: </a:t>
            </a:r>
            <a:r>
              <a:rPr lang="ru-RU" dirty="0" smtClean="0"/>
              <a:t>Кирилин Вячеслав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0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 </a:t>
            </a:r>
            <a:r>
              <a:rPr lang="ru-RU" dirty="0" smtClean="0"/>
              <a:t>сделать улучшенную версию игры </a:t>
            </a:r>
            <a:r>
              <a:rPr lang="en-US" dirty="0" smtClean="0"/>
              <a:t>“</a:t>
            </a:r>
            <a:r>
              <a:rPr lang="ru-RU" dirty="0" smtClean="0"/>
              <a:t>Змейка</a:t>
            </a:r>
            <a:r>
              <a:rPr lang="en-US" dirty="0" smtClean="0"/>
              <a:t>”</a:t>
            </a:r>
            <a:r>
              <a:rPr lang="ru-RU" dirty="0" smtClean="0"/>
              <a:t> с помощью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7" y="3007770"/>
            <a:ext cx="4581861" cy="2945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6952"/>
            <a:ext cx="4609276" cy="2956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8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Game()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" y="1330004"/>
            <a:ext cx="9130546" cy="5492770"/>
          </a:xfrm>
        </p:spPr>
      </p:pic>
    </p:spTree>
    <p:extLst>
      <p:ext uri="{BB962C8B-B14F-4D97-AF65-F5344CB8AC3E}">
        <p14:creationId xmlns:p14="http://schemas.microsoft.com/office/powerpoint/2010/main" val="38878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Game()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344816" cy="5517232"/>
          </a:xfrm>
        </p:spPr>
      </p:pic>
    </p:spTree>
    <p:extLst>
      <p:ext uri="{BB962C8B-B14F-4D97-AF65-F5344CB8AC3E}">
        <p14:creationId xmlns:p14="http://schemas.microsoft.com/office/powerpoint/2010/main" val="7873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Game()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7056784" cy="5517232"/>
          </a:xfrm>
        </p:spPr>
      </p:pic>
    </p:spTree>
    <p:extLst>
      <p:ext uri="{BB962C8B-B14F-4D97-AF65-F5344CB8AC3E}">
        <p14:creationId xmlns:p14="http://schemas.microsoft.com/office/powerpoint/2010/main" val="41511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Snake()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632847" cy="5517232"/>
          </a:xfrm>
        </p:spPr>
      </p:pic>
    </p:spTree>
    <p:extLst>
      <p:ext uri="{BB962C8B-B14F-4D97-AF65-F5344CB8AC3E}">
        <p14:creationId xmlns:p14="http://schemas.microsoft.com/office/powerpoint/2010/main" val="18359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Snake()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3999" cy="5517232"/>
          </a:xfrm>
        </p:spPr>
      </p:pic>
    </p:spTree>
    <p:extLst>
      <p:ext uri="{BB962C8B-B14F-4D97-AF65-F5344CB8AC3E}">
        <p14:creationId xmlns:p14="http://schemas.microsoft.com/office/powerpoint/2010/main" val="29261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Food()</a:t>
            </a:r>
            <a:r>
              <a:rPr lang="ru-RU" dirty="0" smtClean="0"/>
              <a:t> + конец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7848872" cy="5517232"/>
          </a:xfrm>
        </p:spPr>
      </p:pic>
    </p:spTree>
    <p:extLst>
      <p:ext uri="{BB962C8B-B14F-4D97-AF65-F5344CB8AC3E}">
        <p14:creationId xmlns:p14="http://schemas.microsoft.com/office/powerpoint/2010/main" val="96583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Улучшить классическую версию Змейки получилось, добавив картинки, улучшив графику и справив ряд мелких ошибок.</a:t>
            </a:r>
          </a:p>
          <a:p>
            <a:r>
              <a:rPr lang="ru-RU" dirty="0" smtClean="0"/>
              <a:t>Однако данная игра не является полноценной, так как в игре нет Меню.</a:t>
            </a:r>
          </a:p>
          <a:p>
            <a:r>
              <a:rPr lang="ru-RU" dirty="0" smtClean="0"/>
              <a:t>Также можно добавить Спрайт змеи, сделав игру чуть более реалистичной.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4109414"/>
            <a:ext cx="5292080" cy="2735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56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</TotalTime>
  <Words>90</Words>
  <Application>Microsoft Office PowerPoint</Application>
  <PresentationFormat>Экран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Проект pygame</vt:lpstr>
      <vt:lpstr>Введение</vt:lpstr>
      <vt:lpstr>class Game() </vt:lpstr>
      <vt:lpstr>class Game()</vt:lpstr>
      <vt:lpstr>class Game()</vt:lpstr>
      <vt:lpstr>class Snake()</vt:lpstr>
      <vt:lpstr>class Snake()</vt:lpstr>
      <vt:lpstr>class Food() + конец программы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алексей кирилин</dc:creator>
  <cp:lastModifiedBy>алексей кирилин</cp:lastModifiedBy>
  <cp:revision>4</cp:revision>
  <dcterms:created xsi:type="dcterms:W3CDTF">2019-03-23T10:05:47Z</dcterms:created>
  <dcterms:modified xsi:type="dcterms:W3CDTF">2019-03-23T10:48:41Z</dcterms:modified>
</cp:coreProperties>
</file>