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6" autoAdjust="0"/>
  </p:normalViewPr>
  <p:slideViewPr>
    <p:cSldViewPr>
      <p:cViewPr varScale="1">
        <p:scale>
          <a:sx n="86" d="100"/>
          <a:sy n="86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1BCD-3F8D-4F7C-AF92-BA4274572B79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1DC7-7732-4AA8-BCDE-5291720AF8CC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1BCD-3F8D-4F7C-AF92-BA4274572B79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1DC7-7732-4AA8-BCDE-5291720AF8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1BCD-3F8D-4F7C-AF92-BA4274572B79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1DC7-7732-4AA8-BCDE-5291720AF8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1BCD-3F8D-4F7C-AF92-BA4274572B79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1DC7-7732-4AA8-BCDE-5291720AF8C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1BCD-3F8D-4F7C-AF92-BA4274572B79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1DC7-7732-4AA8-BCDE-5291720AF8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1BCD-3F8D-4F7C-AF92-BA4274572B79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1DC7-7732-4AA8-BCDE-5291720AF8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1BCD-3F8D-4F7C-AF92-BA4274572B79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1DC7-7732-4AA8-BCDE-5291720AF8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1BCD-3F8D-4F7C-AF92-BA4274572B79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1DC7-7732-4AA8-BCDE-5291720AF8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1BCD-3F8D-4F7C-AF92-BA4274572B79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1DC7-7732-4AA8-BCDE-5291720AF8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1BCD-3F8D-4F7C-AF92-BA4274572B79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1DC7-7732-4AA8-BCDE-5291720AF8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1BCD-3F8D-4F7C-AF92-BA4274572B79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1DC7-7732-4AA8-BCDE-5291720AF8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9051BCD-3F8D-4F7C-AF92-BA4274572B79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EA4F1DC7-7732-4AA8-BCDE-5291720AF8CC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подготовил</a:t>
            </a:r>
            <a:r>
              <a:rPr lang="en-US" dirty="0" smtClean="0"/>
              <a:t>:</a:t>
            </a:r>
            <a:r>
              <a:rPr lang="ru-RU" dirty="0" smtClean="0"/>
              <a:t> Кирилин Вячеслав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Калькулятор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371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Научиться работать с </a:t>
            </a:r>
            <a:r>
              <a:rPr lang="en-US" dirty="0" smtClean="0"/>
              <a:t>PyQT5</a:t>
            </a:r>
            <a:endParaRPr lang="ru-RU" dirty="0" smtClean="0"/>
          </a:p>
          <a:p>
            <a:r>
              <a:rPr lang="ru-RU" dirty="0" smtClean="0"/>
              <a:t>Создать небольшую программу, используя </a:t>
            </a:r>
            <a:r>
              <a:rPr lang="en-US" dirty="0" smtClean="0"/>
              <a:t>PyQT5</a:t>
            </a:r>
            <a:r>
              <a:rPr lang="ru-RU" dirty="0" smtClean="0"/>
              <a:t> 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6096" y="548680"/>
            <a:ext cx="3635896" cy="54452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4" y="2420888"/>
            <a:ext cx="5307699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2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9"/>
          <p:cNvPicPr>
            <a:picLocks noGrp="1" noChangeAspect="1"/>
          </p:cNvPicPr>
          <p:nvPr>
            <p:ph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5976" y="2276872"/>
            <a:ext cx="4680520" cy="3096344"/>
          </a:xfrm>
        </p:spPr>
      </p:pic>
      <p:pic>
        <p:nvPicPr>
          <p:cNvPr id="9" name="Объект 8"/>
          <p:cNvPicPr>
            <a:picLocks noGrp="1" noChangeAspect="1"/>
          </p:cNvPicPr>
          <p:nvPr>
            <p:ph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6" y="2276872"/>
            <a:ext cx="4329000" cy="3096344"/>
          </a:xfr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работает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Импорт нужных библиотек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4235896" cy="574675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Создание окна для калькулятора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264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9"/>
          <p:cNvPicPr>
            <a:picLocks noGrp="1" noChangeAspect="1"/>
          </p:cNvPicPr>
          <p:nvPr>
            <p:ph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84584" y="2331049"/>
            <a:ext cx="3635896" cy="4338311"/>
          </a:xfrm>
        </p:spPr>
      </p:pic>
      <p:pic>
        <p:nvPicPr>
          <p:cNvPr id="9" name="Объект 8"/>
          <p:cNvPicPr>
            <a:picLocks noGrp="1" noChangeAspect="1"/>
          </p:cNvPicPr>
          <p:nvPr>
            <p:ph sz="quarter" idx="13"/>
          </p:nvPr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4168" y="2204864"/>
            <a:ext cx="3888432" cy="4464496"/>
          </a:xfr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работает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8210872" cy="574675"/>
          </a:xfrm>
        </p:spPr>
        <p:txBody>
          <a:bodyPr/>
          <a:lstStyle/>
          <a:p>
            <a:pPr algn="ctr"/>
            <a:r>
              <a:rPr lang="ru-RU" dirty="0" smtClean="0"/>
              <a:t>Создание и раскрашивание кнопок калькулятора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2465512"/>
            <a:ext cx="3384376" cy="420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7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9"/>
          <p:cNvPicPr>
            <a:picLocks noGrp="1" noChangeAspect="1"/>
          </p:cNvPicPr>
          <p:nvPr>
            <p:ph sz="quarter" idx="14"/>
          </p:nvPr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7984" y="2348880"/>
            <a:ext cx="4978194" cy="4516655"/>
          </a:xfrm>
        </p:spPr>
      </p:pic>
      <p:pic>
        <p:nvPicPr>
          <p:cNvPr id="9" name="Объект 8"/>
          <p:cNvPicPr>
            <a:picLocks noGrp="1" noChangeAspect="1"/>
          </p:cNvPicPr>
          <p:nvPr>
            <p:ph sz="quarter" idx="13"/>
          </p:nvPr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85" b="100000" l="0" r="100000">
                        <a14:foregroundMark x1="26148" y1="2962" x2="47880" y2="15877"/>
                        <a14:foregroundMark x1="48410" y1="17299" x2="47703" y2="38152"/>
                        <a14:foregroundMark x1="37102" y1="9953" x2="36219" y2="1777"/>
                        <a14:foregroundMark x1="36572" y1="5806" x2="36042" y2="711"/>
                        <a14:foregroundMark x1="36572" y1="3436" x2="46290" y2="474"/>
                        <a14:foregroundMark x1="41696" y1="2014" x2="89223" y2="1185"/>
                        <a14:foregroundMark x1="45583" y1="711" x2="45583" y2="711"/>
                        <a14:foregroundMark x1="45583" y1="711" x2="45583" y2="711"/>
                        <a14:foregroundMark x1="45936" y1="1185" x2="98763" y2="2014"/>
                        <a14:foregroundMark x1="1413" y1="88981" x2="98410" y2="89218"/>
                        <a14:foregroundMark x1="98410" y1="88981" x2="97527" y2="80924"/>
                        <a14:foregroundMark x1="97703" y1="84360" x2="98233" y2="57820"/>
                        <a14:foregroundMark x1="98057" y1="59834" x2="13781" y2="48104"/>
                        <a14:foregroundMark x1="13958" y1="47630" x2="2120" y2="86967"/>
                        <a14:foregroundMark x1="7951" y1="67773" x2="97527" y2="84360"/>
                        <a14:foregroundMark x1="54770" y1="77251" x2="60424" y2="54265"/>
                        <a14:foregroundMark x1="57597" y1="65877" x2="87456" y2="57583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24544" y="2301476"/>
            <a:ext cx="4680520" cy="4533398"/>
          </a:xfr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работает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8138864" cy="574675"/>
          </a:xfrm>
        </p:spPr>
        <p:txBody>
          <a:bodyPr/>
          <a:lstStyle/>
          <a:p>
            <a:pPr algn="ctr"/>
            <a:r>
              <a:rPr lang="ru-RU" dirty="0" smtClean="0"/>
              <a:t>Добавление кнопкам их функций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39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9"/>
          <p:cNvPicPr>
            <a:picLocks noGrp="1" noChangeAspect="1"/>
          </p:cNvPicPr>
          <p:nvPr>
            <p:ph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1412776"/>
            <a:ext cx="3960439" cy="4267200"/>
          </a:xfrm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Конечно, этот калькулятор далеко не идеален, и умеет выполнять лишь некоторые базовые функции. Поэтому этот проект можно будет доработать в будущем. Например расширить функционал калькулятора, сделав его инженерным или предназначенным для программирование, а может и совмещающий в себе эти функции.</a:t>
            </a:r>
          </a:p>
          <a:p>
            <a:r>
              <a:rPr lang="ru-RU" dirty="0" smtClean="0"/>
              <a:t>В целом, я считаю, что мой проект по созданию базового калькулятора в большинстве своем выполнен.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373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57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135</TotalTime>
  <Words>112</Words>
  <Application>Microsoft Office PowerPoint</Application>
  <PresentationFormat>Экран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Горизонт</vt:lpstr>
      <vt:lpstr>Калькулятор</vt:lpstr>
      <vt:lpstr>Цель проекта</vt:lpstr>
      <vt:lpstr>Как это работает</vt:lpstr>
      <vt:lpstr>Как это работает</vt:lpstr>
      <vt:lpstr>Как это работает</vt:lpstr>
      <vt:lpstr>Заключение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</dc:title>
  <dc:creator>алексей кирилин</dc:creator>
  <cp:lastModifiedBy>алексей кирилин</cp:lastModifiedBy>
  <cp:revision>8</cp:revision>
  <dcterms:created xsi:type="dcterms:W3CDTF">2018-12-14T10:10:18Z</dcterms:created>
  <dcterms:modified xsi:type="dcterms:W3CDTF">2018-12-15T12:45:47Z</dcterms:modified>
</cp:coreProperties>
</file>