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Отчёт по вкладам Сбербанка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Автоматически сгенерированная презентация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Общая статистика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Общее количество записей: 7639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Распределение ставок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Распределение сроков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