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veat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90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e02ab91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e02ab91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e02ab91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e02ab91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e02ab91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e02ab911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e02ab911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e02ab911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e02ab911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e02ab911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e02ab911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e02ab911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veat"/>
                <a:ea typeface="Caveat"/>
                <a:cs typeface="Caveat"/>
                <a:sym typeface="Caveat"/>
              </a:rPr>
              <a:t>Проект по модулю pygame 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veat"/>
                <a:ea typeface="Caveat"/>
                <a:cs typeface="Caveat"/>
                <a:sym typeface="Caveat"/>
              </a:rPr>
              <a:t>“Dino Runner 2.0”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755825" y="2834125"/>
            <a:ext cx="307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2640">
                <a:latin typeface="Caveat"/>
                <a:ea typeface="Caveat"/>
                <a:cs typeface="Caveat"/>
                <a:sym typeface="Caveat"/>
              </a:rPr>
              <a:t>Выполнили ученики Яндекс Лицея:</a:t>
            </a:r>
            <a:endParaRPr sz="2640"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2640">
                <a:latin typeface="Caveat"/>
                <a:ea typeface="Caveat"/>
                <a:cs typeface="Caveat"/>
                <a:sym typeface="Caveat"/>
              </a:rPr>
              <a:t>Елистратов Кирилл Андреевич,</a:t>
            </a:r>
            <a:endParaRPr sz="2640"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2640">
                <a:latin typeface="Caveat"/>
                <a:ea typeface="Caveat"/>
                <a:cs typeface="Caveat"/>
                <a:sym typeface="Caveat"/>
              </a:rPr>
              <a:t>Носков Иван Сергеевич</a:t>
            </a:r>
            <a:endParaRPr sz="264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Введение</a:t>
            </a:r>
            <a:endParaRPr sz="320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>
                <a:solidFill>
                  <a:schemeClr val="dk1"/>
                </a:solidFill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Сегодня мы рассмотрим проект на Pygame, вдохновленный игрой "Динозаврик" от Google Chrome. Ознакомимся с деталями разработки и ключевыми особенностями проекта. Давайте начнем!</a:t>
            </a:r>
            <a:endParaRPr sz="25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Основная идея проекта</a:t>
            </a:r>
            <a:endParaRPr sz="320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Цель проекта: создать аналог игры "Динозаврик" с использованием библиотеки Pygame</a:t>
            </a:r>
            <a:endParaRPr sz="2500">
              <a:solidFill>
                <a:schemeClr val="dk1"/>
              </a:solidFill>
              <a:highlight>
                <a:srgbClr val="EEFFDE"/>
              </a:highlight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- Создание простого и веселого игрового процесса</a:t>
            </a:r>
            <a:endParaRPr sz="2500">
              <a:solidFill>
                <a:schemeClr val="dk1"/>
              </a:solidFill>
              <a:highlight>
                <a:srgbClr val="EEFFDE"/>
              </a:highlight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00">
                <a:solidFill>
                  <a:schemeClr val="dk1"/>
                </a:solidFill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- Разработка графики, звуковых эффектов и управления для игры</a:t>
            </a:r>
            <a:endParaRPr sz="25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Игровой процесс</a:t>
            </a:r>
            <a:endParaRPr sz="320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ru" sz="2500">
                <a:solidFill>
                  <a:schemeClr val="dk1"/>
                </a:solidFill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Динозаврик находится на пустынной платформе и должен избегать приближающихся препятствий, таких как кактусы и птицы.</a:t>
            </a:r>
            <a:endParaRPr sz="2500">
              <a:solidFill>
                <a:schemeClr val="dk1"/>
              </a:solidFill>
              <a:highlight>
                <a:srgbClr val="EEFFDE"/>
              </a:highlight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   Игрок должен нажимать стрелочку вверх, чтобы динозаврик прыгал и стрелочку вниз, чтобы динозаврик наклонялся.</a:t>
            </a:r>
            <a:endParaRPr sz="2500">
              <a:solidFill>
                <a:schemeClr val="dk1"/>
              </a:solidFill>
              <a:highlight>
                <a:srgbClr val="EEFFDE"/>
              </a:highlight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00">
                <a:solidFill>
                  <a:schemeClr val="dk1"/>
                </a:solidFill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   Цель игры - продержаться как можно дольше и набрать максимальное количество очков.</a:t>
            </a:r>
            <a:endParaRPr sz="25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 b="1"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Ресурсы проекта</a:t>
            </a:r>
            <a:endParaRPr sz="320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ru" sz="2500">
                <a:solidFill>
                  <a:schemeClr val="dk1"/>
                </a:solidFill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- Pygame: библиотека для создания игр на языке Python</a:t>
            </a:r>
            <a:endParaRPr sz="2500">
              <a:solidFill>
                <a:schemeClr val="dk1"/>
              </a:solidFill>
              <a:highlight>
                <a:srgbClr val="EEFFDE"/>
              </a:highlight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ru" sz="2500">
                <a:solidFill>
                  <a:schemeClr val="dk1"/>
                </a:solidFill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- Ресурсы для графики:</a:t>
            </a:r>
            <a:endParaRPr sz="2500">
              <a:solidFill>
                <a:schemeClr val="dk1"/>
              </a:solidFill>
              <a:highlight>
                <a:srgbClr val="EEFFDE"/>
              </a:highlight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ru" sz="2500">
                <a:solidFill>
                  <a:schemeClr val="dk1"/>
                </a:solidFill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   Спрайты динозаврика, препятствий и фона</a:t>
            </a:r>
            <a:endParaRPr sz="2500">
              <a:solidFill>
                <a:schemeClr val="dk1"/>
              </a:solidFill>
              <a:highlight>
                <a:srgbClr val="EEFFDE"/>
              </a:highlight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ru" sz="2500">
                <a:solidFill>
                  <a:schemeClr val="dk1"/>
                </a:solidFill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   Анимационные эффекты прыжка</a:t>
            </a:r>
            <a:endParaRPr sz="2500">
              <a:solidFill>
                <a:schemeClr val="dk1"/>
              </a:solidFill>
              <a:highlight>
                <a:srgbClr val="EEFFDE"/>
              </a:highlight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ru" sz="2500">
                <a:solidFill>
                  <a:schemeClr val="dk1"/>
                </a:solidFill>
                <a:highlight>
                  <a:srgbClr val="EEFFDE"/>
                </a:highlight>
                <a:latin typeface="Caveat"/>
                <a:ea typeface="Caveat"/>
                <a:cs typeface="Caveat"/>
                <a:sym typeface="Caveat"/>
              </a:rPr>
              <a:t>- Звуковые эффекты: звук прыжка, столкновения, получения каждых 500 очков, звук в меню, звук клика в меню</a:t>
            </a:r>
            <a:endParaRPr sz="2500">
              <a:solidFill>
                <a:schemeClr val="dk1"/>
              </a:solidFill>
              <a:highlight>
                <a:srgbClr val="EEFFDE"/>
              </a:highlight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latin typeface="Caveat"/>
                <a:ea typeface="Caveat"/>
                <a:cs typeface="Caveat"/>
                <a:sym typeface="Caveat"/>
              </a:rPr>
              <a:t>Заключение</a:t>
            </a:r>
            <a:endParaRPr sz="320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>
                <a:latin typeface="Caveat"/>
                <a:ea typeface="Caveat"/>
                <a:cs typeface="Caveat"/>
                <a:sym typeface="Caveat"/>
              </a:rPr>
              <a:t>В заключение хочется сказать, что не всё шло по плану: и из-за нехватки времени проект пришлось колоссально урезать.Но мы учтём свои ошибки в этом проекте, чтобы больше их не повторять.</a:t>
            </a:r>
            <a:endParaRPr sz="25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438950"/>
            <a:ext cx="85206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40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СПАСИБО ЗА ВНИМАНИЕ!</a:t>
            </a:r>
            <a:endParaRPr sz="40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Экран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Caveat</vt:lpstr>
      <vt:lpstr>Simple Light</vt:lpstr>
      <vt:lpstr>Проект по модулю pygame  “Dino Runner 2.0”</vt:lpstr>
      <vt:lpstr>Введение</vt:lpstr>
      <vt:lpstr>Основная идея проекта</vt:lpstr>
      <vt:lpstr>Игровой процесс</vt:lpstr>
      <vt:lpstr>Ресурсы проекта</vt:lpstr>
      <vt:lpstr>Заключение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модулю pygame  “Dino Runner 2.0”</dc:title>
  <cp:lastModifiedBy>User</cp:lastModifiedBy>
  <cp:revision>1</cp:revision>
  <dcterms:modified xsi:type="dcterms:W3CDTF">2024-02-29T11:52:59Z</dcterms:modified>
</cp:coreProperties>
</file>