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Oswald" charset="-52"/>
      <p:regular r:id="rId10"/>
      <p:bold r:id="rId11"/>
    </p:embeddedFont>
    <p:embeddedFont>
      <p:font typeface="Source Code Pr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90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ffffe08e6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ffffe08e6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fffe08e6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fffe08e6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ffffe08e6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ffffe08e6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fffe08e6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fffe08e6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fffe08e6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fffe08e6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модулю aiogram бот магазин 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799075" y="3673925"/>
            <a:ext cx="41943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ученик Яндекс Лицея:</a:t>
            </a:r>
            <a:br>
              <a:rPr lang="ru"/>
            </a:br>
            <a:r>
              <a:rPr lang="ru"/>
              <a:t>Елистратов Кирилл Андреевич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Бот был создан для продажи ключей активации для различных игр.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бота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1.Представим ситуацию:нам нужно купить например купить ключ активации для какой то игры.Мы хотим написать продавцу,но у нас бан в телеграмме(мы не можем писать новым людям) или же продавцу можно написать только с премиум аккаунтом.А боту может написать абсолютно любой пользователь.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2.Полная автоматизация покупки позволяет не ждать пока ответит продавец.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бота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использует написан на aiogram 2.25.1 и использует следующие модули: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-FSMcontext/FSMQuestion</a:t>
            </a:r>
            <a:br>
              <a:rPr lang="ru"/>
            </a:br>
            <a:r>
              <a:rPr lang="ru"/>
              <a:t>-types, MemoryStorage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-Dispatcher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-executer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-filters(State, StatesGroup)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-бот использует хостинг pythonanywhere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0625"/>
            <a:ext cx="85206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бота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025"/>
            <a:ext cx="9144001" cy="4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заключении хочется сказать, что не всё было реализовано.В будущем будет добавлено:</a:t>
            </a:r>
          </a:p>
          <a:p>
            <a:r>
              <a:rPr lang="ru-RU" dirty="0" smtClean="0"/>
              <a:t>База данных для </a:t>
            </a:r>
            <a:r>
              <a:rPr lang="ru-RU" dirty="0" err="1" smtClean="0"/>
              <a:t>банов</a:t>
            </a:r>
            <a:endParaRPr lang="ru-RU" dirty="0" smtClean="0"/>
          </a:p>
          <a:p>
            <a:r>
              <a:rPr lang="ru-RU" dirty="0" smtClean="0"/>
              <a:t>История покупок</a:t>
            </a:r>
          </a:p>
          <a:p>
            <a:r>
              <a:rPr lang="ru-RU" dirty="0" smtClean="0"/>
              <a:t>Сама оплата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СПАСИБО ЗА ВНИМАНИЕ!</a:t>
            </a:r>
            <a:endParaRPr sz="3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122</Words>
  <Application>Microsoft Office PowerPoint</Application>
  <PresentationFormat>Экран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Oswald</vt:lpstr>
      <vt:lpstr>Source Code Pro</vt:lpstr>
      <vt:lpstr>Modern Writer</vt:lpstr>
      <vt:lpstr>Проект по модулю aiogram бот магазин </vt:lpstr>
      <vt:lpstr>Идея проекта</vt:lpstr>
      <vt:lpstr>Преимущества бота</vt:lpstr>
      <vt:lpstr>Структура бота</vt:lpstr>
      <vt:lpstr>Структура бота</vt:lpstr>
      <vt:lpstr>Перспектива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модулю aiogram бот магазин “krip4ik_shop”</dc:title>
  <cp:lastModifiedBy>User</cp:lastModifiedBy>
  <cp:revision>5</cp:revision>
  <dcterms:modified xsi:type="dcterms:W3CDTF">2024-05-13T06:52:18Z</dcterms:modified>
</cp:coreProperties>
</file>