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Использованные библиотеки и основные </a:t>
            </a:r>
            <a:r>
              <a:rPr lang="ru-RU" sz="3600" dirty="0" smtClean="0"/>
              <a:t>ф</a:t>
            </a:r>
            <a:r>
              <a:rPr lang="ru-RU" sz="3600" dirty="0" smtClean="0"/>
              <a:t>ункции(загрузка картинок, уровней и чтение уровня с </a:t>
            </a:r>
            <a:r>
              <a:rPr lang="en-US" sz="3600" dirty="0" smtClean="0"/>
              <a:t>txt</a:t>
            </a:r>
            <a:r>
              <a:rPr lang="ru-RU" sz="3600" dirty="0" smtClean="0"/>
              <a:t> файла)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Sveta\Desktop\1234\TsPxHf4WS-o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1980954" cy="1152128"/>
          </a:xfrm>
          <a:prstGeom prst="rect">
            <a:avLst/>
          </a:prstGeom>
          <a:noFill/>
        </p:spPr>
      </p:pic>
      <p:pic>
        <p:nvPicPr>
          <p:cNvPr id="1027" name="Picture 3" descr="C:\Users\Sveta\Desktop\1234\TsPxHf4WS-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916832"/>
            <a:ext cx="3606255" cy="2671901"/>
          </a:xfrm>
          <a:prstGeom prst="rect">
            <a:avLst/>
          </a:prstGeom>
          <a:noFill/>
        </p:spPr>
      </p:pic>
      <p:pic>
        <p:nvPicPr>
          <p:cNvPr id="1028" name="Picture 4" descr="C:\Users\Sveta\Desktop\1234\pd4LjReKS5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988840"/>
            <a:ext cx="2571829" cy="3796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Player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Player – </a:t>
            </a:r>
            <a:r>
              <a:rPr lang="ru-RU" dirty="0" smtClean="0"/>
              <a:t>это класс главного героя. В Функции </a:t>
            </a:r>
            <a:r>
              <a:rPr lang="en-US" dirty="0" smtClean="0"/>
              <a:t>update </a:t>
            </a:r>
            <a:r>
              <a:rPr lang="ru-RU" dirty="0" smtClean="0"/>
              <a:t>описывается его ходьба, стрельба прыжки, жизни и смерть.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Sveta\Desktop\1234\6otjDFnYh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0"/>
            <a:ext cx="4464496" cy="3086482"/>
          </a:xfrm>
          <a:prstGeom prst="rect">
            <a:avLst/>
          </a:prstGeom>
          <a:noFill/>
        </p:spPr>
      </p:pic>
      <p:pic>
        <p:nvPicPr>
          <p:cNvPr id="3075" name="Picture 3" descr="C:\Users\Sveta\Desktop\1234\BKgrpFOHv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140968"/>
            <a:ext cx="4644008" cy="3717032"/>
          </a:xfrm>
          <a:prstGeom prst="rect">
            <a:avLst/>
          </a:prstGeom>
          <a:noFill/>
        </p:spPr>
      </p:pic>
      <p:pic>
        <p:nvPicPr>
          <p:cNvPr id="3076" name="Picture 4" descr="C:\Users\Sveta\Desktop\1234\JXm-4vLB6q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858318"/>
            <a:ext cx="4505971" cy="39996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Классы </a:t>
            </a:r>
            <a:r>
              <a:rPr lang="en-US" sz="3600" dirty="0" smtClean="0"/>
              <a:t>Tile,</a:t>
            </a:r>
            <a:r>
              <a:rPr lang="ru-RU" sz="3600" dirty="0" smtClean="0"/>
              <a:t> </a:t>
            </a:r>
            <a:r>
              <a:rPr lang="en-US" sz="3600" dirty="0" smtClean="0"/>
              <a:t>Lava, Key, Bullets </a:t>
            </a:r>
            <a:r>
              <a:rPr lang="ru-RU" sz="3600" dirty="0" smtClean="0"/>
              <a:t>и </a:t>
            </a:r>
            <a:r>
              <a:rPr lang="en-US" sz="3600" dirty="0" err="1" smtClean="0"/>
              <a:t>Bullets_en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C:\Users\Sveta\Desktop\1234\CjLoAuTN9_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5364088" cy="4082281"/>
          </a:xfrm>
          <a:prstGeom prst="rect">
            <a:avLst/>
          </a:prstGeom>
          <a:noFill/>
        </p:spPr>
      </p:pic>
      <p:pic>
        <p:nvPicPr>
          <p:cNvPr id="4099" name="Picture 3" descr="C:\Users\Sveta\Desktop\1234\vy2MmhBpZ5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340768"/>
            <a:ext cx="3938401" cy="4032448"/>
          </a:xfrm>
          <a:prstGeom prst="rect">
            <a:avLst/>
          </a:prstGeom>
          <a:noFill/>
        </p:spPr>
      </p:pic>
      <p:pic>
        <p:nvPicPr>
          <p:cNvPr id="4100" name="Picture 4" descr="C:\Users\Sveta\Desktop\1234\1WnysCvq34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65542"/>
            <a:ext cx="4379714" cy="14924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Классы </a:t>
            </a:r>
            <a:r>
              <a:rPr lang="en-US" dirty="0" smtClean="0"/>
              <a:t>Potion, </a:t>
            </a:r>
            <a:r>
              <a:rPr lang="en-US" dirty="0" err="1" smtClean="0"/>
              <a:t>Potion_mark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Live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 descr="C:\Users\Sveta\Desktop\1234\r3pbCrVRPd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24744"/>
            <a:ext cx="4329113" cy="2592288"/>
          </a:xfrm>
          <a:prstGeom prst="rect">
            <a:avLst/>
          </a:prstGeom>
          <a:noFill/>
        </p:spPr>
      </p:pic>
      <p:pic>
        <p:nvPicPr>
          <p:cNvPr id="8195" name="Picture 3" descr="C:\Users\Sveta\Desktop\1234\4qoR3xfh9M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3717032"/>
            <a:ext cx="5566867" cy="29558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enemy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Это класс врагов. В нем описываются стрельба, повороты и смерть.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 descr="C:\Users\Sveta\Desktop\1234\KIxfez7ZwX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0"/>
            <a:ext cx="3618979" cy="2712454"/>
          </a:xfrm>
          <a:prstGeom prst="rect">
            <a:avLst/>
          </a:prstGeom>
          <a:noFill/>
        </p:spPr>
      </p:pic>
      <p:pic>
        <p:nvPicPr>
          <p:cNvPr id="6147" name="Picture 3" descr="C:\Users\Sveta\Desktop\1234\iZllrxEtCG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88840"/>
            <a:ext cx="4983088" cy="4549596"/>
          </a:xfrm>
          <a:prstGeom prst="rect">
            <a:avLst/>
          </a:prstGeom>
          <a:noFill/>
        </p:spPr>
      </p:pic>
      <p:pic>
        <p:nvPicPr>
          <p:cNvPr id="6148" name="Picture 4" descr="C:\Users\Sveta\Desktop\1234\mcFLhneGWd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2996952"/>
            <a:ext cx="4572000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main()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В функции  </a:t>
            </a:r>
            <a:r>
              <a:rPr lang="en-US" dirty="0" smtClean="0"/>
              <a:t>main()</a:t>
            </a:r>
            <a:r>
              <a:rPr lang="ru-RU" dirty="0" smtClean="0"/>
              <a:t> создаются все нужные переменные для начала игры, а также функция </a:t>
            </a:r>
            <a:r>
              <a:rPr lang="en-US" dirty="0" smtClean="0"/>
              <a:t>main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включает в себя главный цикл, где фиксируются зажатия кнопок.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C:\Users\Sveta\Desktop\1234\GKqf-5DHER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409" y="0"/>
            <a:ext cx="4571591" cy="3882852"/>
          </a:xfrm>
          <a:prstGeom prst="rect">
            <a:avLst/>
          </a:prstGeom>
          <a:noFill/>
        </p:spPr>
      </p:pic>
      <p:pic>
        <p:nvPicPr>
          <p:cNvPr id="7171" name="Picture 3" descr="C:\Users\Sveta\Desktop\1234\AW6kAvdz4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780928"/>
            <a:ext cx="2880320" cy="38449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Menu_start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C:\Users\Sveta\Desktop\1234\-FQDDXRnu1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0"/>
            <a:ext cx="6372200" cy="5190241"/>
          </a:xfrm>
          <a:prstGeom prst="rect">
            <a:avLst/>
          </a:prstGeom>
          <a:noFill/>
        </p:spPr>
      </p:pic>
      <p:pic>
        <p:nvPicPr>
          <p:cNvPr id="9219" name="Picture 3" descr="C:\Users\Sveta\Desktop\1234\zlb3LIH1u1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628800"/>
            <a:ext cx="2422525" cy="3959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Menu_middle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Данная программа создана, чтобы отображать меню после победы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C:\Users\Sveta\Desktop\1234\ELbNqSjoaY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361615"/>
            <a:ext cx="4489648" cy="6496385"/>
          </a:xfrm>
          <a:prstGeom prst="rect">
            <a:avLst/>
          </a:prstGeom>
          <a:noFill/>
        </p:spPr>
      </p:pic>
      <p:pic>
        <p:nvPicPr>
          <p:cNvPr id="10243" name="Picture 3" descr="C:\Users\Sveta\Desktop\1234\GUPGg0oGSE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141663"/>
            <a:ext cx="2316162" cy="3716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</TotalTime>
  <Words>120</Words>
  <Application>Microsoft Office PowerPoint</Application>
  <PresentationFormat>Экран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Апекс</vt:lpstr>
      <vt:lpstr>Проект</vt:lpstr>
      <vt:lpstr>Использованные библиотеки и основные функции(загрузка картинок, уровней и чтение уровня с txt файла)</vt:lpstr>
      <vt:lpstr>Класс Player</vt:lpstr>
      <vt:lpstr>Классы Tile, Lava, Key, Bullets и Bullets_en</vt:lpstr>
      <vt:lpstr>Классы Potion, Potion_mark и Live</vt:lpstr>
      <vt:lpstr>Класс enemy</vt:lpstr>
      <vt:lpstr>Функция main()</vt:lpstr>
      <vt:lpstr>Menu_start()</vt:lpstr>
      <vt:lpstr>Menu_middle()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Sveta</dc:creator>
  <cp:lastModifiedBy>Кузнецова</cp:lastModifiedBy>
  <cp:revision>3</cp:revision>
  <dcterms:created xsi:type="dcterms:W3CDTF">2020-02-19T13:21:47Z</dcterms:created>
  <dcterms:modified xsi:type="dcterms:W3CDTF">2020-02-19T13:44:52Z</dcterms:modified>
</cp:coreProperties>
</file>