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Online-shop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Добавление продуктов(только для </a:t>
            </a:r>
            <a:r>
              <a:rPr lang="ru-RU" dirty="0" err="1" smtClean="0"/>
              <a:t>админа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C:\Users\Sveta\Desktop\dVdurKBnIv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397375" cy="3833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для </a:t>
            </a:r>
            <a:r>
              <a:rPr lang="en-US" dirty="0" err="1" smtClean="0"/>
              <a:t>vk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Sveta\Desktop\TEywGjKLMj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854214" cy="4752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для </a:t>
            </a:r>
            <a:r>
              <a:rPr lang="en-US" dirty="0" err="1" smtClean="0"/>
              <a:t>vk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Sveta\Desktop\xc7TGQ8M_N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7289844" cy="5234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Импортированные библиотеки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Sveta\Desktop\9jl1k5OuF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8905325" cy="2321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регистрации и входа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Sveta\Desktop\8Fjp5MbMF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11370" cy="4194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Формы профиля(только для авторизованного) и добавления продукта(только для </a:t>
            </a:r>
            <a:r>
              <a:rPr lang="ru-RU" dirty="0" err="1" smtClean="0"/>
              <a:t>админа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Sveta\Desktop\eScNdjdoR7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193088" cy="3395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Авторизация и регистрация на сервере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Sveta\Desktop\0maZm-qe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954254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Sveta\Desktop\VZoDztugqO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5356772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Профиль авторизированного пользователя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C:\Users\Sveta\Desktop\dlUgr8XsK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777099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Корзина для авторизированного пользователя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Sveta\Desktop\VQaQ1gVc_j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84784"/>
            <a:ext cx="5468541" cy="5048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продуктов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Sveta\Desktop\hZHrJAyGI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110983" cy="4675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49</Words>
  <Application>Microsoft Office PowerPoint</Application>
  <PresentationFormat>Экран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Online-shop</vt:lpstr>
      <vt:lpstr>Импортированные библиотеки </vt:lpstr>
      <vt:lpstr>Формы регистрации и входа</vt:lpstr>
      <vt:lpstr>Формы профиля(только для авторизованного) и добавления продукта(только для админа)</vt:lpstr>
      <vt:lpstr>Авторизация и регистрация на сервере</vt:lpstr>
      <vt:lpstr>Главная страница</vt:lpstr>
      <vt:lpstr>Профиль авторизированного пользователя</vt:lpstr>
      <vt:lpstr>Корзина для авторизированного пользователя</vt:lpstr>
      <vt:lpstr>Профиль продуктов</vt:lpstr>
      <vt:lpstr>Добавление продуктов(только для админа)</vt:lpstr>
      <vt:lpstr>Бот для vk</vt:lpstr>
      <vt:lpstr>Бот для vk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</dc:title>
  <dc:creator>Sveta</dc:creator>
  <cp:lastModifiedBy>Кузнецова</cp:lastModifiedBy>
  <cp:revision>1</cp:revision>
  <dcterms:created xsi:type="dcterms:W3CDTF">2020-04-21T11:03:47Z</dcterms:created>
  <dcterms:modified xsi:type="dcterms:W3CDTF">2020-04-21T11:12:55Z</dcterms:modified>
</cp:coreProperties>
</file>