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Online-shop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продуктов(только для </a:t>
            </a:r>
            <a:r>
              <a:rPr lang="ru-RU" dirty="0" err="1" smtClean="0"/>
              <a:t>админа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Добавление продукта, в базу данных, если нажата кнопка </a:t>
            </a:r>
            <a:r>
              <a:rPr lang="en-US" dirty="0" smtClean="0"/>
              <a:t>‘</a:t>
            </a:r>
            <a:r>
              <a:rPr lang="ru-RU" dirty="0" smtClean="0"/>
              <a:t>Добавить</a:t>
            </a:r>
            <a:r>
              <a:rPr lang="en-US" dirty="0" smtClean="0"/>
              <a:t>’.(</a:t>
            </a:r>
            <a:r>
              <a:rPr lang="ru-RU" dirty="0" smtClean="0"/>
              <a:t>только для </a:t>
            </a:r>
            <a:r>
              <a:rPr lang="ru-RU" dirty="0" err="1" smtClean="0"/>
              <a:t>админа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5" name="Picture 2" descr="C:\Users\Sveta\Desktop\dVdurKBnIvI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2006" y="1282849"/>
            <a:ext cx="4397838" cy="38335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 для </a:t>
            </a:r>
            <a:r>
              <a:rPr lang="en-US" dirty="0" err="1" smtClean="0"/>
              <a:t>vk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Если пользователь приветствует бота, то бот показывает все команды, которые он может сделать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Написать</a:t>
            </a:r>
            <a:r>
              <a:rPr lang="en-US" dirty="0" smtClean="0"/>
              <a:t>: </a:t>
            </a:r>
            <a:r>
              <a:rPr lang="ru-RU" dirty="0" smtClean="0"/>
              <a:t>Товар</a:t>
            </a:r>
            <a:r>
              <a:rPr lang="en-US" dirty="0" smtClean="0"/>
              <a:t>:[</a:t>
            </a:r>
            <a:r>
              <a:rPr lang="ru-RU" dirty="0" smtClean="0"/>
              <a:t>название товара</a:t>
            </a:r>
            <a:r>
              <a:rPr lang="en-US" dirty="0" smtClean="0"/>
              <a:t>], </a:t>
            </a:r>
            <a:r>
              <a:rPr lang="ru-RU" dirty="0" smtClean="0"/>
              <a:t>чтобы узнать есть ли товар в наличии.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Написать свой логин, чтобы узнать все свои заказы.</a:t>
            </a:r>
            <a:endParaRPr lang="ru-RU" dirty="0"/>
          </a:p>
        </p:txBody>
      </p:sp>
      <p:pic>
        <p:nvPicPr>
          <p:cNvPr id="5" name="Picture 2" descr="C:\Users\Sveta\Desktop\TEywGjKLMjw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3303" y="332656"/>
            <a:ext cx="5056351" cy="4104456"/>
          </a:xfrm>
          <a:prstGeom prst="rect">
            <a:avLst/>
          </a:prstGeom>
          <a:noFill/>
        </p:spPr>
      </p:pic>
      <p:pic>
        <p:nvPicPr>
          <p:cNvPr id="6" name="Picture 2" descr="C:\Users\Sveta\Desktop\xc7TGQ8M_N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423811"/>
            <a:ext cx="4782736" cy="34341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Импортированные библиотеки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Sveta\Desktop\9jl1k5OuF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8905325" cy="23210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 регистрации и входа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С помощью </a:t>
            </a:r>
            <a:r>
              <a:rPr lang="en-US" dirty="0" err="1" smtClean="0"/>
              <a:t>wtforms</a:t>
            </a:r>
            <a:r>
              <a:rPr lang="en-US" dirty="0" smtClean="0"/>
              <a:t> </a:t>
            </a:r>
            <a:r>
              <a:rPr lang="ru-RU" dirty="0" smtClean="0"/>
              <a:t>создаются две формы</a:t>
            </a:r>
            <a:r>
              <a:rPr lang="en-US" dirty="0" smtClean="0"/>
              <a:t>:</a:t>
            </a:r>
            <a:r>
              <a:rPr lang="ru-RU" dirty="0" smtClean="0"/>
              <a:t> регистрация и вход. А также </a:t>
            </a:r>
            <a:r>
              <a:rPr lang="ru-RU" dirty="0" err="1" smtClean="0"/>
              <a:t>валидаторы</a:t>
            </a:r>
            <a:r>
              <a:rPr lang="ru-RU" dirty="0" smtClean="0"/>
              <a:t> для ошибки</a:t>
            </a:r>
            <a:r>
              <a:rPr lang="en-US" dirty="0" smtClean="0"/>
              <a:t>: </a:t>
            </a:r>
            <a:r>
              <a:rPr lang="ru-RU" dirty="0" smtClean="0"/>
              <a:t>пользователь не зарегистрирован.</a:t>
            </a:r>
            <a:endParaRPr lang="ru-RU" dirty="0"/>
          </a:p>
        </p:txBody>
      </p:sp>
      <p:pic>
        <p:nvPicPr>
          <p:cNvPr id="5" name="Picture 2" descr="C:\Users\Sveta\Desktop\8Fjp5MbMF34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1925076"/>
            <a:ext cx="5111750" cy="25490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Формы профиля(только для авторизованного) и добавления продукта(только для </a:t>
            </a:r>
            <a:r>
              <a:rPr lang="ru-RU" sz="1600" dirty="0" err="1" smtClean="0"/>
              <a:t>админа</a:t>
            </a:r>
            <a:r>
              <a:rPr lang="ru-RU" sz="1600" dirty="0" smtClean="0"/>
              <a:t>)</a:t>
            </a:r>
            <a:endParaRPr lang="ru-RU" sz="1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С помощью </a:t>
            </a:r>
            <a:r>
              <a:rPr lang="en-US" dirty="0" err="1" smtClean="0"/>
              <a:t>wtforms</a:t>
            </a:r>
            <a:r>
              <a:rPr lang="en-US" dirty="0" smtClean="0"/>
              <a:t> </a:t>
            </a:r>
            <a:r>
              <a:rPr lang="ru-RU" dirty="0" smtClean="0"/>
              <a:t>создаются две формы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smtClean="0"/>
              <a:t>профиль и добавление товара.</a:t>
            </a:r>
            <a:endParaRPr lang="ru-RU" dirty="0"/>
          </a:p>
        </p:txBody>
      </p:sp>
      <p:pic>
        <p:nvPicPr>
          <p:cNvPr id="5" name="Picture 2" descr="C:\Users\Sveta\Desktop\eScNdjdoR7U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2140223"/>
            <a:ext cx="5111750" cy="21187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 и регистрация на сервере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В авторизации сначала проходит подключение к базе данных. Далее, если происходит нажатие на кнопку(вход) , то проверяется зарегистрирован ли пользователь. Если да, то </a:t>
            </a:r>
            <a:r>
              <a:rPr lang="en-US" dirty="0" smtClean="0"/>
              <a:t>redirect </a:t>
            </a:r>
            <a:r>
              <a:rPr lang="ru-RU" dirty="0" smtClean="0"/>
              <a:t>на каталог, если нет, пользователь остается на странице авторизации.</a:t>
            </a:r>
          </a:p>
          <a:p>
            <a:r>
              <a:rPr lang="ru-RU" dirty="0" smtClean="0"/>
              <a:t>В регистрации сначала происходит подключение к базе данных. </a:t>
            </a:r>
            <a:r>
              <a:rPr lang="ru-RU" dirty="0" smtClean="0"/>
              <a:t>Далее, если происходит нажатие на </a:t>
            </a:r>
            <a:r>
              <a:rPr lang="ru-RU" dirty="0" smtClean="0"/>
              <a:t>кнопку(регистрация), то данные пользователя добавляются в базу данных.</a:t>
            </a:r>
            <a:endParaRPr lang="ru-RU" dirty="0"/>
          </a:p>
        </p:txBody>
      </p:sp>
      <p:pic>
        <p:nvPicPr>
          <p:cNvPr id="5" name="Picture 2" descr="C:\Users\Sveta\Desktop\0maZm-qeYjs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1190638"/>
            <a:ext cx="5111750" cy="4017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ru-RU" dirty="0" smtClean="0"/>
              <a:t>запрос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Подключение к базе данных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Сортировка продуктов базе данных по категории.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Проверяется авторизирован ли пользователь.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Если нет, то не передается корзина.</a:t>
            </a:r>
          </a:p>
          <a:p>
            <a:r>
              <a:rPr lang="en-US" dirty="0" smtClean="0"/>
              <a:t>POST </a:t>
            </a:r>
            <a:r>
              <a:rPr lang="ru-RU" dirty="0" smtClean="0"/>
              <a:t>запрос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Проверяется зажатие на кнопку удаления продукта из корзины(</a:t>
            </a:r>
            <a:r>
              <a:rPr lang="en-US" dirty="0" err="1" smtClean="0"/>
              <a:t>request.form</a:t>
            </a:r>
            <a:r>
              <a:rPr lang="en-US" dirty="0" smtClean="0"/>
              <a:t>[‘</a:t>
            </a:r>
            <a:r>
              <a:rPr lang="en-US" dirty="0" err="1" smtClean="0"/>
              <a:t>index_del</a:t>
            </a:r>
            <a:r>
              <a:rPr lang="en-US" dirty="0" smtClean="0"/>
              <a:t>’]</a:t>
            </a:r>
            <a:r>
              <a:rPr lang="ru-RU" dirty="0" smtClean="0"/>
              <a:t>) и на добавление продукта в корзину(</a:t>
            </a:r>
            <a:r>
              <a:rPr lang="en-US" dirty="0" err="1" smtClean="0"/>
              <a:t>request.form</a:t>
            </a:r>
            <a:r>
              <a:rPr lang="en-US" dirty="0" smtClean="0"/>
              <a:t>[‘</a:t>
            </a:r>
            <a:r>
              <a:rPr lang="en-US" dirty="0" smtClean="0"/>
              <a:t>index’]</a:t>
            </a:r>
            <a:r>
              <a:rPr lang="ru-RU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5" name="Picture 2" descr="C:\Users\Sveta\Desktop\VZoDztugqOg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760389"/>
            <a:ext cx="5111750" cy="48784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 авторизированного пользователя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Данная страниц показывается только авторизированному пользователю.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Подключение к базе данных.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Проверка на нажатие на кнопку редактирования профиля(</a:t>
            </a:r>
            <a:r>
              <a:rPr lang="en-US" dirty="0" err="1" smtClean="0"/>
              <a:t>request.form</a:t>
            </a:r>
            <a:r>
              <a:rPr lang="en-US" dirty="0" smtClean="0"/>
              <a:t>[‘</a:t>
            </a:r>
            <a:r>
              <a:rPr lang="en-US" dirty="0" err="1" smtClean="0"/>
              <a:t>edit_btn</a:t>
            </a:r>
            <a:r>
              <a:rPr lang="en-US" dirty="0" smtClean="0"/>
              <a:t>’]</a:t>
            </a:r>
            <a:r>
              <a:rPr lang="ru-RU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Проверка на нажатие на кнопку </a:t>
            </a:r>
            <a:r>
              <a:rPr lang="ru-RU" dirty="0" smtClean="0"/>
              <a:t>сохранения профиля(</a:t>
            </a:r>
            <a:r>
              <a:rPr lang="en-US" dirty="0" err="1" smtClean="0"/>
              <a:t>request.form</a:t>
            </a:r>
            <a:r>
              <a:rPr lang="en-US" dirty="0" smtClean="0"/>
              <a:t>[‘</a:t>
            </a:r>
            <a:r>
              <a:rPr lang="en-US" dirty="0" err="1" smtClean="0"/>
              <a:t>save_btn</a:t>
            </a:r>
            <a:r>
              <a:rPr lang="en-US" dirty="0" smtClean="0"/>
              <a:t>’]</a:t>
            </a:r>
            <a:r>
              <a:rPr lang="ru-RU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Проверка на нажатие на кнопку </a:t>
            </a:r>
            <a:r>
              <a:rPr lang="ru-RU" dirty="0" smtClean="0"/>
              <a:t>выхода из </a:t>
            </a:r>
            <a:r>
              <a:rPr lang="ru-RU" dirty="0" err="1" smtClean="0"/>
              <a:t>акаунта</a:t>
            </a:r>
            <a:r>
              <a:rPr lang="ru-RU" dirty="0" smtClean="0"/>
              <a:t> (</a:t>
            </a:r>
            <a:r>
              <a:rPr lang="en-US" dirty="0" err="1" smtClean="0"/>
              <a:t>request.form</a:t>
            </a:r>
            <a:r>
              <a:rPr lang="en-US" dirty="0" smtClean="0"/>
              <a:t>[‘exit</a:t>
            </a:r>
            <a:r>
              <a:rPr lang="ru-RU" dirty="0" smtClean="0"/>
              <a:t>_</a:t>
            </a:r>
            <a:r>
              <a:rPr lang="en-US" dirty="0" err="1" smtClean="0"/>
              <a:t>btn</a:t>
            </a:r>
            <a:r>
              <a:rPr lang="en-US" dirty="0" smtClean="0"/>
              <a:t>’]</a:t>
            </a:r>
            <a:r>
              <a:rPr lang="ru-RU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Проверка на нажатие на </a:t>
            </a:r>
            <a:r>
              <a:rPr lang="ru-RU" dirty="0" smtClean="0"/>
              <a:t>кнопку добавления товара (</a:t>
            </a:r>
            <a:r>
              <a:rPr lang="en-US" dirty="0" err="1" smtClean="0"/>
              <a:t>request.form</a:t>
            </a:r>
            <a:r>
              <a:rPr lang="en-US" dirty="0" smtClean="0"/>
              <a:t>[‘</a:t>
            </a:r>
            <a:r>
              <a:rPr lang="en-US" dirty="0" err="1" smtClean="0"/>
              <a:t>admin_btn</a:t>
            </a:r>
            <a:r>
              <a:rPr lang="en-US" dirty="0" smtClean="0"/>
              <a:t>’]</a:t>
            </a:r>
            <a:r>
              <a:rPr lang="ru-RU" dirty="0" smtClean="0"/>
              <a:t>).</a:t>
            </a:r>
            <a:r>
              <a:rPr lang="en-US" dirty="0" smtClean="0"/>
              <a:t> </a:t>
            </a:r>
            <a:r>
              <a:rPr lang="ru-RU" dirty="0" smtClean="0"/>
              <a:t>Кнопка доступна только </a:t>
            </a:r>
            <a:r>
              <a:rPr lang="ru-RU" dirty="0" err="1" smtClean="0"/>
              <a:t>админу</a:t>
            </a:r>
            <a:r>
              <a:rPr lang="ru-RU" dirty="0" smtClean="0"/>
              <a:t>. Если она нажата, то </a:t>
            </a:r>
            <a:r>
              <a:rPr lang="ru-RU" dirty="0" err="1" smtClean="0"/>
              <a:t>админа</a:t>
            </a:r>
            <a:r>
              <a:rPr lang="ru-RU" dirty="0" smtClean="0"/>
              <a:t> переносит на страницу добавления товара.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Также берется вся информация о заказах авторизированного пользователя.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5" name="Picture 2" descr="C:\Users\Sveta\Desktop\dlUgr8XsK4c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1001444"/>
            <a:ext cx="5111750" cy="43963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Корзина для авторизированного пользователя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r>
              <a:rPr lang="ru-RU" dirty="0" smtClean="0"/>
              <a:t> запроса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Выводятся все продукты, которые есть в корзине.</a:t>
            </a:r>
          </a:p>
          <a:p>
            <a:r>
              <a:rPr lang="en-US" dirty="0" smtClean="0"/>
              <a:t>POST </a:t>
            </a:r>
            <a:r>
              <a:rPr lang="ru-RU" dirty="0" smtClean="0"/>
              <a:t>запрос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Проверяется зажатие на кнопку удаления продукта из корзины(</a:t>
            </a:r>
            <a:r>
              <a:rPr lang="en-US" dirty="0" err="1" smtClean="0"/>
              <a:t>request.form</a:t>
            </a:r>
            <a:r>
              <a:rPr lang="en-US" dirty="0" smtClean="0"/>
              <a:t>[‘</a:t>
            </a:r>
            <a:r>
              <a:rPr lang="en-US" dirty="0" err="1" smtClean="0"/>
              <a:t>index_del</a:t>
            </a:r>
            <a:r>
              <a:rPr lang="en-US" dirty="0" smtClean="0"/>
              <a:t>’]</a:t>
            </a:r>
            <a:r>
              <a:rPr lang="ru-RU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Проверяется зажатие на кнопку создания заказа(</a:t>
            </a:r>
            <a:r>
              <a:rPr lang="en-US" dirty="0" err="1" smtClean="0"/>
              <a:t>request.form</a:t>
            </a:r>
            <a:r>
              <a:rPr lang="en-US" dirty="0" smtClean="0"/>
              <a:t>[‘orders’]</a:t>
            </a:r>
            <a:r>
              <a:rPr lang="ru-RU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Если заказ создан, то он добавляется в базу данных.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Проверяется зажатие на кнопку </a:t>
            </a:r>
            <a:r>
              <a:rPr lang="ru-RU" dirty="0" smtClean="0"/>
              <a:t>возвращения к каталогу (</a:t>
            </a:r>
            <a:r>
              <a:rPr lang="en-US" dirty="0" err="1" smtClean="0"/>
              <a:t>request.form</a:t>
            </a:r>
            <a:r>
              <a:rPr lang="en-US" dirty="0" smtClean="0"/>
              <a:t>[‘</a:t>
            </a:r>
            <a:r>
              <a:rPr lang="en-US" dirty="0" err="1" smtClean="0"/>
              <a:t>back_catalog</a:t>
            </a:r>
            <a:r>
              <a:rPr lang="en-US" dirty="0" smtClean="0"/>
              <a:t>’]</a:t>
            </a:r>
            <a:r>
              <a:rPr lang="ru-RU" dirty="0" smtClean="0"/>
              <a:t>).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5" name="Picture 2" descr="C:\Users\Sveta\Desktop\VQaQ1gVc_j4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840127"/>
            <a:ext cx="5111750" cy="471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 продуктов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ru-RU" dirty="0" smtClean="0"/>
              <a:t>запрос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Проверяется авторизация пользователя , чтобы понять нужна ли кнопка добавления к корзину или нет. Если пользователь авторизирован, то проверяется наличие товара в корзине и в соответствие с полученными данными ставится соответствующая кнопка.</a:t>
            </a:r>
            <a:endParaRPr lang="en-US" dirty="0" smtClean="0"/>
          </a:p>
          <a:p>
            <a:r>
              <a:rPr lang="en-US" dirty="0" smtClean="0"/>
              <a:t>POST </a:t>
            </a:r>
            <a:r>
              <a:rPr lang="ru-RU" dirty="0" smtClean="0"/>
              <a:t>запрос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Проверяется зажатие на кнопку удаления продукта из корзины(</a:t>
            </a:r>
            <a:r>
              <a:rPr lang="en-US" dirty="0" err="1" smtClean="0"/>
              <a:t>request.form</a:t>
            </a:r>
            <a:r>
              <a:rPr lang="en-US" dirty="0" smtClean="0"/>
              <a:t>[‘</a:t>
            </a:r>
            <a:r>
              <a:rPr lang="en-US" dirty="0" err="1" smtClean="0"/>
              <a:t>index_del</a:t>
            </a:r>
            <a:r>
              <a:rPr lang="en-US" dirty="0" smtClean="0"/>
              <a:t>’]</a:t>
            </a:r>
            <a:r>
              <a:rPr lang="ru-RU" dirty="0" smtClean="0"/>
              <a:t>) и на добавление продукта в корзину(</a:t>
            </a:r>
            <a:r>
              <a:rPr lang="en-US" dirty="0" err="1" smtClean="0"/>
              <a:t>request.form</a:t>
            </a:r>
            <a:r>
              <a:rPr lang="en-US" dirty="0" smtClean="0"/>
              <a:t>[‘index’]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5" name="Picture 2" descr="C:\Users\Sveta\Desktop\hZHrJAyGIAM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861481"/>
            <a:ext cx="5111750" cy="4676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</TotalTime>
  <Words>476</Words>
  <Application>Microsoft Office PowerPoint</Application>
  <PresentationFormat>Экран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Апекс</vt:lpstr>
      <vt:lpstr>Online-shop</vt:lpstr>
      <vt:lpstr>Импортированные библиотеки </vt:lpstr>
      <vt:lpstr>Формы регистрации и входа</vt:lpstr>
      <vt:lpstr>Формы профиля(только для авторизованного) и добавления продукта(только для админа)</vt:lpstr>
      <vt:lpstr>Авторизация и регистрация на сервере</vt:lpstr>
      <vt:lpstr>Главная страница</vt:lpstr>
      <vt:lpstr>Профиль авторизированного пользователя</vt:lpstr>
      <vt:lpstr>Корзина для авторизированного пользователя</vt:lpstr>
      <vt:lpstr>Профиль продуктов</vt:lpstr>
      <vt:lpstr>Добавление продуктов(только для админа)</vt:lpstr>
      <vt:lpstr>Бот для vk</vt:lpstr>
      <vt:lpstr>Спасибо за внимание.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Online-shop</dc:title>
  <dc:creator>Sveta</dc:creator>
  <cp:lastModifiedBy>Кузнецова</cp:lastModifiedBy>
  <cp:revision>6</cp:revision>
  <dcterms:created xsi:type="dcterms:W3CDTF">2020-04-21T11:03:47Z</dcterms:created>
  <dcterms:modified xsi:type="dcterms:W3CDTF">2020-05-04T08:56:05Z</dcterms:modified>
</cp:coreProperties>
</file>