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текста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заголовка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щёлкните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edge.qiwi.com/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76000" y="201600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Telegram Qiwi Bot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888000" y="6144120"/>
            <a:ext cx="575892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Выполнил: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Лехов Кирилл Александрович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Описание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 UserQiwi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144000" y="1599840"/>
          <a:ext cx="9791280" cy="4321080"/>
        </p:xfrm>
        <a:graphic>
          <a:graphicData uri="http://schemas.openxmlformats.org/drawingml/2006/table">
            <a:tbl>
              <a:tblPr/>
              <a:tblGrid>
                <a:gridCol w="2447640"/>
                <a:gridCol w="2447640"/>
                <a:gridCol w="3092760"/>
                <a:gridCol w="1803600"/>
              </a:tblGrid>
              <a:tr h="7196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Тип возвращаемых данных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get_last_transactions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rows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(по умолчанию = 10)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последние транзакции пользователя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get_info_about_transaction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transaction_id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информацию по транзакции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get_map_terminates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address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(по умолчанию None)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ссылку на изображение карты и адреса терминалов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dict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get_image_check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transaction_id,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file_name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(по умолчанию «check.jpg»)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Создает изображение чека указанной транзакции (не работает с IN типом транзакций)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send_check_email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transaction_id, email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(по умолчанию None)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Отправляет изображение чека на почту. Если почта не указана используется почта пользователя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Описание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 UserQiwi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144000" y="1599840"/>
          <a:ext cx="9791280" cy="2158560"/>
        </p:xfrm>
        <a:graphic>
          <a:graphicData uri="http://schemas.openxmlformats.org/drawingml/2006/table">
            <a:tbl>
              <a:tblPr/>
              <a:tblGrid>
                <a:gridCol w="2447640"/>
                <a:gridCol w="2447640"/>
                <a:gridCol w="3092760"/>
                <a:gridCol w="1803600"/>
              </a:tblGrid>
              <a:tr h="7196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Тип возвращаемых данных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transaction_telephone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amount,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number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(по умолчанию None)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Переводит средства со счета владельца на указанный номер. Если такого нет, используется номер пользователя.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transaction_qiwi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account_id, amount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Переводит средства со счета владельца на указанный счет.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Описание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(функции QIWI_API)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920" cy="55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run_the_query(headers, url) — Выполняет GET запрос (urllib + json) | dict/bool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found_address(ip) — Выполняет GET запрос (requests). Возвращает город определенный по ip адресу | str/bool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write_file(headers, url, file_name) — Выполняет GET запрос (urllib). Записывает изображение чека в указанный файл. | bool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found_id(number) — Выполняет POST запрос (requests). Возвращает id мобильного оператора. | str/bool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Описание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Bot.py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7" name="Table 2"/>
          <p:cNvGraphicFramePr/>
          <p:nvPr/>
        </p:nvGraphicFramePr>
        <p:xfrm>
          <a:off x="288000" y="1656000"/>
          <a:ext cx="9431640" cy="5303160"/>
        </p:xfrm>
        <a:graphic>
          <a:graphicData uri="http://schemas.openxmlformats.org/drawingml/2006/table">
            <a:tbl>
              <a:tblPr/>
              <a:tblGrid>
                <a:gridCol w="3143520"/>
                <a:gridCol w="3143520"/>
                <a:gridCol w="3144960"/>
              </a:tblGrid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start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работы с ботом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check_token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Проверка токена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Отправляет баланс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transactions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диалога по поводу транзакций.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check_status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Просьба ввести id транзакции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answer_about_transaction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Отправляет информацию о транзакции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last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Отпрвляет информацию о последних транзакицях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Описание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Bot.py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288000" y="1656000"/>
          <a:ext cx="9431640" cy="5303160"/>
        </p:xfrm>
        <a:graphic>
          <a:graphicData uri="http://schemas.openxmlformats.org/drawingml/2006/table">
            <a:tbl>
              <a:tblPr/>
              <a:tblGrid>
                <a:gridCol w="3143520"/>
                <a:gridCol w="3143520"/>
                <a:gridCol w="3144960"/>
              </a:tblGrid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terminals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работы с транзакциями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take_command_found_address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Выбор типа ответа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take_address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Просьба ввести адрес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take_locaion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Обработка координат геолокации пользователя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answer_about_terminates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Отправка ответа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options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диалога по поводу настроек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get_info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Отпрвляет информацию о пользователе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Описание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Bot.py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288000" y="1656000"/>
          <a:ext cx="9431640" cy="5303160"/>
        </p:xfrm>
        <a:graphic>
          <a:graphicData uri="http://schemas.openxmlformats.org/drawingml/2006/table">
            <a:tbl>
              <a:tblPr/>
              <a:tblGrid>
                <a:gridCol w="3143520"/>
                <a:gridCol w="3143520"/>
                <a:gridCol w="3144960"/>
              </a:tblGrid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take_new_token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Смена пользователя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update_user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Обновление информации аккаунта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version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Отправка версии программы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check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диалога про чеки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dialog_email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диалога про почту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enter_email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Просьба ввести email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get_email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Получение email. Просьба ввести id транзакции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Описание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Bot.py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3" name="Table 2"/>
          <p:cNvGraphicFramePr/>
          <p:nvPr/>
        </p:nvGraphicFramePr>
        <p:xfrm>
          <a:off x="288000" y="1656000"/>
          <a:ext cx="9431640" cy="5303160"/>
        </p:xfrm>
        <a:graphic>
          <a:graphicData uri="http://schemas.openxmlformats.org/drawingml/2006/table">
            <a:tbl>
              <a:tblPr/>
              <a:tblGrid>
                <a:gridCol w="3143520"/>
                <a:gridCol w="3143520"/>
                <a:gridCol w="3144960"/>
              </a:tblGrid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enter_transaction_id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Просьба ввести id транзакции.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get_transaction_id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Вывод на экран/отправка на почту копии чека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диалога про оплату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enter_user_id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Просьба ввести id клиента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get_user_id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Получение id клиента. Просьба ввести сумму перевода.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mobile_phone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диалога про выбор номера мобильного телефона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enter_mobile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Просьба ввести номер мобильного телефона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Описание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Bot.py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5" name="Table 2"/>
          <p:cNvGraphicFramePr/>
          <p:nvPr/>
        </p:nvGraphicFramePr>
        <p:xfrm>
          <a:off x="288000" y="1656000"/>
          <a:ext cx="9431640" cy="4639320"/>
        </p:xfrm>
        <a:graphic>
          <a:graphicData uri="http://schemas.openxmlformats.org/drawingml/2006/table">
            <a:tbl>
              <a:tblPr/>
              <a:tblGrid>
                <a:gridCol w="3143520"/>
                <a:gridCol w="3143520"/>
                <a:gridCol w="3144960"/>
              </a:tblGrid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get_mobile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Получение номера мобильного телефона. Просьба ввести сумму оплаты.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enter_amount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Просьба ввести сумму оплаты.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20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get_amount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Оплата мобильного/перевод клиенту Qiwi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wrong_answer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Отправка указания на использование клавиатуры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back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Возврат к начальному меню.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stop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Завершение работы с ботом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Заключение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9070920" cy="59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ходе работы над проектом я научился работать с API одной из крупнейших банковских систем и освоил его возможности приблизительно на 60%.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целом я доволен проделанной работой.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дальнейшем можно оптимизировать работу бота.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Добавить больше видов оплаты.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Доделать локализацию приложения.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Кастомизировать взаимодействие с ботом.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Улучшить обработку обработку карты терминалов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Введение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Приложение создано для рядовых пользователей Telegram и Qiwi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 помощью данного продукта можно совершать банковские операции, просматривать статус платежей,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искать ближайшие пункты пополнения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Введение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(используемые API)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ru-R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QiwiAPI: https://developer.qiwi.com/ru/qiwi-wallet-personal/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QiwiAPI карт терминалов: https://developer.qiwi.com/ru/qiwi-map/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 для вычисления города по IP: http://freegeoip.net/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Statick API Яндекс карт: https://tech.yandex.ru/maps/staticapi/?from=mapsapi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Геокодер Яндекс карт: https://tech.yandex.ru/maps/geocoder/?from=mapsapi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Python-Telegram-Bot: https://github.com/python-telegram-bot/python-telegram-bot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ходе разработки был создан проект на GitHub для работы с QiwiAPI: https://github.com/Kirill-Lekhov/QIWI_API.git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Описание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Структура: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Приложение разбито на 3 файла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Bot.py — основная логика бота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QIWI_API.py — работа с API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Languages.json — тест кнопок и диалогов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Описание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(особенности)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920" cy="55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Приложение использует 6 видов API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Геокодер и Static API от компании «Яндекс» работают в связке с QIWI-Terminal-Map API и FreeGEOIP для отображения пользователю карты терминалов или их адресов.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Так же у пользователя есть возможность отправить своё местоположение.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Описание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(модули)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2088000"/>
            <a:ext cx="9863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urllib — отправка GET запросов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json — помощь в отправке POST запросов и работа с локализацией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time — помощь в отправке POST запросов (UNIX TIME)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4) requests — отправка POST запросов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5) os — очистка рабочей папки после отправки изображения чека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6) telegram (Python-Telegram-Bot) — взаимодействие с серверами Telegram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Описание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(классы ошибок)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620360"/>
            <a:ext cx="8351280" cy="57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QiwiError(Exception):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SyntaxisError(QiwiError)  "Query execution failed"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TokenError(QiwiError) "Wrong TOKEN"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 NoRightsError(QiwiError): "No right"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TransactionNotFound(QiwiError) "Transaction not found or missing  payments with                                                         specified characteristics"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WalletError(QiwiError)  "Wallet not found"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HistoryError(QiwiError) "Too many requests, the service is temporarily unavailable"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MapError(QiwiError)  "Map processing errors"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NotFoundAddress(MapError) "Could not find address"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CheckError(QiwiError)  "Could not get check"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WrongEmail(CheckError) "Wrong Email address"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WrongNumber(QiwiError) "Wrong phone number"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TransactionError(QiwiError) "Failed to carry out the transaction"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Описание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 UserQiwi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UserQiwi.url = </a:t>
            </a:r>
            <a:r>
              <a:rPr b="0" lang="ru-RU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https://edge.qiwi.com/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self.token(str) = токен пользователя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self.headers(dict) = headerы для выполнения запросов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self.urls(dict) = формы заполнения ссылок для запросов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self.currency(dict) = «конвертер валюты»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self.identification(dict) = «конвертер идентификаторов»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self.user_date(dict) = информация о пользователе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Описание реализации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 UserQiwi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361440" y="1599840"/>
          <a:ext cx="9574200" cy="5040720"/>
        </p:xfrm>
        <a:graphic>
          <a:graphicData uri="http://schemas.openxmlformats.org/drawingml/2006/table">
            <a:tbl>
              <a:tblPr/>
              <a:tblGrid>
                <a:gridCol w="2393640"/>
                <a:gridCol w="2393640"/>
                <a:gridCol w="2393640"/>
                <a:gridCol w="2393640"/>
              </a:tblGrid>
              <a:tr h="7196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Тип возвращаемых данных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__init__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token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объявляет нового пользователя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change_token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new_token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меняет токен пользователя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get_user_token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пользовательски токен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get_balance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баланс счетов пользователя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update_info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обновляет self.user_data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get_info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информацию о пользователе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2018-04-08T13:56:44Z</dcterms:created>
  <dc:creator/>
  <dc:description/>
  <dc:language>ru-RU</dc:language>
  <cp:lastModifiedBy/>
  <dcterms:modified xsi:type="dcterms:W3CDTF">2018-04-08T16:12:33Z</dcterms:modified>
  <cp:revision>4</cp:revision>
  <dc:subject/>
  <dc:title/>
</cp:coreProperties>
</file>