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0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ru-RU" sz="2000" spc="-1">
                <a:latin typeface="Arial"/>
              </a:rPr>
              <a:t>Для правки формата примечаний щёлкните мышью</a:t>
            </a:r>
            <a:endParaRPr/>
          </a:p>
        </p:txBody>
      </p:sp>
      <p:sp>
        <p:nvSpPr>
          <p:cNvPr id="14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ru-RU" sz="1400" spc="-1">
                <a:latin typeface="Times New Roman"/>
              </a:rPr>
              <a:t>&lt;заголовок&gt;</a:t>
            </a:r>
            <a:endParaRPr/>
          </a:p>
        </p:txBody>
      </p:sp>
      <p:sp>
        <p:nvSpPr>
          <p:cNvPr id="146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ru-RU" sz="1400" spc="-1">
                <a:latin typeface="Times New Roman"/>
              </a:rPr>
              <a:t>&lt;дата/время&gt;</a:t>
            </a:r>
            <a:endParaRPr/>
          </a:p>
        </p:txBody>
      </p:sp>
      <p:sp>
        <p:nvSpPr>
          <p:cNvPr id="147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ru-RU" sz="1400" spc="-1">
                <a:latin typeface="Times New Roman"/>
              </a:rPr>
              <a:t>&lt;нижний колонтитул&gt;</a:t>
            </a:r>
            <a:endParaRPr/>
          </a:p>
        </p:txBody>
      </p:sp>
      <p:sp>
        <p:nvSpPr>
          <p:cNvPr id="148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4A4996F2-66DA-48D2-8F30-EB8CC2C31208}" type="slidenum">
              <a:rPr lang="ru-RU" sz="1400" spc="-1">
                <a:latin typeface="Times New Roman"/>
              </a:rPr>
              <a:t>&lt;номер&gt;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4278240" y="10156680"/>
            <a:ext cx="3275280" cy="52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E0C0E6C0-755A-46D9-9F2A-FED4993FF494}" type="slidenum">
              <a:rPr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&lt;номер&gt;</a:t>
            </a:fld>
            <a:endParaRPr/>
          </a:p>
        </p:txBody>
      </p:sp>
      <p:sp>
        <p:nvSpPr>
          <p:cNvPr id="202" name="CustomShape 2"/>
          <p:cNvSpPr/>
          <p:nvPr/>
        </p:nvSpPr>
        <p:spPr>
          <a:xfrm>
            <a:off x="755640" y="5078520"/>
            <a:ext cx="6046920" cy="481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4278240" y="10156680"/>
            <a:ext cx="3275280" cy="52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F2BBEA56-8B53-4DD2-A28C-F897CB408832}" type="slidenum">
              <a:rPr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&lt;номер&gt;</a:t>
            </a:fld>
            <a:endParaRPr/>
          </a:p>
        </p:txBody>
      </p:sp>
      <p:sp>
        <p:nvSpPr>
          <p:cNvPr id="220" name="CustomShape 2"/>
          <p:cNvSpPr/>
          <p:nvPr/>
        </p:nvSpPr>
        <p:spPr>
          <a:xfrm>
            <a:off x="755640" y="5078520"/>
            <a:ext cx="6046920" cy="481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4278240" y="10156680"/>
            <a:ext cx="3275280" cy="52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E6DD4693-2F3C-4E3B-AA71-99991A76B266}" type="slidenum">
              <a:rPr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&lt;номер&gt;</a:t>
            </a:fld>
            <a:endParaRPr/>
          </a:p>
        </p:txBody>
      </p:sp>
      <p:sp>
        <p:nvSpPr>
          <p:cNvPr id="204" name="CustomShape 2"/>
          <p:cNvSpPr/>
          <p:nvPr/>
        </p:nvSpPr>
        <p:spPr>
          <a:xfrm>
            <a:off x="755640" y="5078520"/>
            <a:ext cx="6046920" cy="481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4278240" y="10156680"/>
            <a:ext cx="3275280" cy="52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23B9F85F-94E0-4717-9097-048773E4BEB5}" type="slidenum">
              <a:rPr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&lt;номер&gt;</a:t>
            </a:fld>
            <a:endParaRPr/>
          </a:p>
        </p:txBody>
      </p:sp>
      <p:sp>
        <p:nvSpPr>
          <p:cNvPr id="206" name="CustomShape 2"/>
          <p:cNvSpPr/>
          <p:nvPr/>
        </p:nvSpPr>
        <p:spPr>
          <a:xfrm>
            <a:off x="755640" y="5078520"/>
            <a:ext cx="6046920" cy="481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4278240" y="10156680"/>
            <a:ext cx="3275280" cy="52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24A47F1A-9C5C-4788-AA43-DD20D102AC31}" type="slidenum">
              <a:rPr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&lt;номер&gt;</a:t>
            </a:fld>
            <a:endParaRPr/>
          </a:p>
        </p:txBody>
      </p:sp>
      <p:sp>
        <p:nvSpPr>
          <p:cNvPr id="208" name="CustomShape 2"/>
          <p:cNvSpPr/>
          <p:nvPr/>
        </p:nvSpPr>
        <p:spPr>
          <a:xfrm>
            <a:off x="755640" y="5078520"/>
            <a:ext cx="6046920" cy="481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4278240" y="10156680"/>
            <a:ext cx="3275280" cy="52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C0248E9F-D37D-48B0-B9AC-067E07BE302B}" type="slidenum">
              <a:rPr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&lt;номер&gt;</a:t>
            </a:fld>
            <a:endParaRPr/>
          </a:p>
        </p:txBody>
      </p:sp>
      <p:sp>
        <p:nvSpPr>
          <p:cNvPr id="210" name="CustomShape 2"/>
          <p:cNvSpPr/>
          <p:nvPr/>
        </p:nvSpPr>
        <p:spPr>
          <a:xfrm>
            <a:off x="755640" y="5078520"/>
            <a:ext cx="6046920" cy="481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4278240" y="10156680"/>
            <a:ext cx="3275280" cy="52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CBDD37BF-E11C-463E-80EC-517ED4ACD68B}" type="slidenum">
              <a:rPr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&lt;номер&gt;</a:t>
            </a:fld>
            <a:endParaRPr/>
          </a:p>
        </p:txBody>
      </p:sp>
      <p:sp>
        <p:nvSpPr>
          <p:cNvPr id="212" name="CustomShape 2"/>
          <p:cNvSpPr/>
          <p:nvPr/>
        </p:nvSpPr>
        <p:spPr>
          <a:xfrm>
            <a:off x="755640" y="5078520"/>
            <a:ext cx="6046920" cy="481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4278240" y="10156680"/>
            <a:ext cx="3275280" cy="52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C58B10AE-D52D-4881-AA7A-0D19CFC540D3}" type="slidenum">
              <a:rPr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&lt;номер&gt;</a:t>
            </a:fld>
            <a:endParaRPr/>
          </a:p>
        </p:txBody>
      </p:sp>
      <p:sp>
        <p:nvSpPr>
          <p:cNvPr id="214" name="CustomShape 2"/>
          <p:cNvSpPr/>
          <p:nvPr/>
        </p:nvSpPr>
        <p:spPr>
          <a:xfrm>
            <a:off x="755640" y="5078520"/>
            <a:ext cx="6046920" cy="481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4278240" y="10156680"/>
            <a:ext cx="3275280" cy="52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CAE1972D-2483-4F4B-BE8F-523E559F83CF}" type="slidenum">
              <a:rPr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&lt;номер&gt;</a:t>
            </a:fld>
            <a:endParaRPr/>
          </a:p>
        </p:txBody>
      </p:sp>
      <p:sp>
        <p:nvSpPr>
          <p:cNvPr id="216" name="CustomShape 2"/>
          <p:cNvSpPr/>
          <p:nvPr/>
        </p:nvSpPr>
        <p:spPr>
          <a:xfrm>
            <a:off x="755640" y="5078520"/>
            <a:ext cx="6046920" cy="481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4278240" y="10156680"/>
            <a:ext cx="3275280" cy="52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1FE4C14E-FF0A-4D11-B9B9-93EE313241ED}" type="slidenum">
              <a:rPr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&lt;номер&gt;</a:t>
            </a:fld>
            <a:endParaRPr/>
          </a:p>
        </p:txBody>
      </p:sp>
      <p:sp>
        <p:nvSpPr>
          <p:cNvPr id="218" name="CustomShape 2"/>
          <p:cNvSpPr/>
          <p:nvPr/>
        </p:nvSpPr>
        <p:spPr>
          <a:xfrm>
            <a:off x="755640" y="5078520"/>
            <a:ext cx="6046920" cy="481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42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43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ru-RU" sz="4400" spc="-1">
                <a:latin typeface="Arial"/>
              </a:rPr>
              <a:t>Для правки текста заголовка щёлкните мышью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3200" spc="-1">
                <a:latin typeface="Arial"/>
              </a:rPr>
              <a:t>Для правки структуры щёлкните мышью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ru-RU" sz="2800" spc="-1">
                <a:latin typeface="Arial"/>
              </a:rPr>
              <a:t>Второй уровень структуры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400" spc="-1">
                <a:latin typeface="Arial"/>
              </a:rPr>
              <a:t>Третий уровень структуры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ru-RU" sz="2000" spc="-1">
                <a:latin typeface="Arial"/>
              </a:rPr>
              <a:t>Четвёртый уровень структуры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spc="-1">
                <a:latin typeface="Arial"/>
              </a:rPr>
              <a:t>Пятый уровень структуры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spc="-1">
                <a:latin typeface="Arial"/>
              </a:rPr>
              <a:t>Шестой уровень структуры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spc="-1">
                <a:latin typeface="Arial"/>
              </a:rPr>
              <a:t>Седьмой уровень структуры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ru-RU" sz="4400" spc="-1">
                <a:latin typeface="Arial"/>
              </a:rPr>
              <a:t>Для правки текста заголовка щёлкните мышью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3200" spc="-1">
                <a:latin typeface="Arial"/>
              </a:rPr>
              <a:t>Для правки структуры щёлкните мышью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ru-RU" sz="2800" spc="-1">
                <a:latin typeface="Arial"/>
              </a:rPr>
              <a:t>Второй уровень структуры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400" spc="-1">
                <a:latin typeface="Arial"/>
              </a:rPr>
              <a:t>Третий уровень структуры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ru-RU" sz="2000" spc="-1">
                <a:latin typeface="Arial"/>
              </a:rPr>
              <a:t>Четвёртый уровень структуры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spc="-1">
                <a:latin typeface="Arial"/>
              </a:rPr>
              <a:t>Пятый уровень структуры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spc="-1">
                <a:latin typeface="Arial"/>
              </a:rPr>
              <a:t>Шестой уровень структуры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spc="-1">
                <a:latin typeface="Arial"/>
              </a:rPr>
              <a:t>Седьмой уровень структуры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ru-RU" sz="4400" spc="-1">
                <a:latin typeface="Arial"/>
              </a:rPr>
              <a:t>Для правки текста заголовка щёлкните мышью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3200" spc="-1">
                <a:latin typeface="Arial"/>
              </a:rPr>
              <a:t>Для правки структуры щёлкните мышью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ru-RU" sz="2800" spc="-1">
                <a:latin typeface="Arial"/>
              </a:rPr>
              <a:t>Второй уровень структуры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400" spc="-1">
                <a:latin typeface="Arial"/>
              </a:rPr>
              <a:t>Третий уровень структуры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ru-RU" sz="2000" spc="-1">
                <a:latin typeface="Arial"/>
              </a:rPr>
              <a:t>Четвёртый уровень структуры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spc="-1">
                <a:latin typeface="Arial"/>
              </a:rPr>
              <a:t>Пятый уровень структуры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spc="-1">
                <a:latin typeface="Arial"/>
              </a:rPr>
              <a:t>Шестой уровень структуры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spc="-1">
                <a:latin typeface="Arial"/>
              </a:rPr>
              <a:t>Седьмой уровень структуры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3200" spc="-1">
                <a:latin typeface="Arial"/>
              </a:rPr>
              <a:t>Для правки структуры щёлкните мышью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ru-RU" sz="2800" spc="-1">
                <a:latin typeface="Arial"/>
              </a:rPr>
              <a:t>Второй уровень структуры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400" spc="-1">
                <a:latin typeface="Arial"/>
              </a:rPr>
              <a:t>Третий уровень структуры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ru-RU" sz="2000" spc="-1">
                <a:latin typeface="Arial"/>
              </a:rPr>
              <a:t>Четвёртый уровень структуры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spc="-1">
                <a:latin typeface="Arial"/>
              </a:rPr>
              <a:t>Пятый уровень структуры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spc="-1">
                <a:latin typeface="Arial"/>
              </a:rPr>
              <a:t>Шестой уровень структуры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spc="-1">
                <a:latin typeface="Arial"/>
              </a:rPr>
              <a:t>Седьмой уровень структуры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503280" y="301680"/>
            <a:ext cx="9069480" cy="585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4280" bIns="0" anchor="ctr"/>
          <a:p>
            <a:pPr algn="ctr">
              <a:lnSpc>
                <a:spcPct val="100000"/>
              </a:lnSpc>
            </a:pPr>
            <a:r>
              <a:rPr lang="ru-RU" sz="5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Тетрис</a:t>
            </a:r>
            <a:endParaRPr/>
          </a:p>
        </p:txBody>
      </p:sp>
      <p:sp>
        <p:nvSpPr>
          <p:cNvPr id="150" name="CustomShape 2"/>
          <p:cNvSpPr/>
          <p:nvPr/>
        </p:nvSpPr>
        <p:spPr>
          <a:xfrm>
            <a:off x="6648480" y="6696000"/>
            <a:ext cx="3357720" cy="6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60840" bIns="45000"/>
          <a:p>
            <a:pPr algn="r">
              <a:lnSpc>
                <a:spcPct val="100000"/>
              </a:lnSpc>
            </a:pPr>
            <a:r>
              <a:rPr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Выполнил:</a:t>
            </a:r>
            <a:endParaRPr/>
          </a:p>
          <a:p>
            <a:pPr algn="r">
              <a:lnSpc>
                <a:spcPct val="100000"/>
              </a:lnSpc>
            </a:pPr>
            <a:r>
              <a:rPr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Лехов Кирилл Александрович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503280" y="301680"/>
            <a:ext cx="906948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240" bIns="0" anchor="ctr"/>
          <a:p>
            <a:pPr algn="ctr">
              <a:lnSpc>
                <a:spcPct val="100000"/>
              </a:lnSpc>
            </a:pPr>
            <a:r>
              <a:rPr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Заключение</a:t>
            </a:r>
            <a:endParaRPr/>
          </a:p>
        </p:txBody>
      </p:sp>
      <p:sp>
        <p:nvSpPr>
          <p:cNvPr id="200" name="CustomShape 2"/>
          <p:cNvSpPr/>
          <p:nvPr/>
        </p:nvSpPr>
        <p:spPr>
          <a:xfrm>
            <a:off x="144360" y="1584360"/>
            <a:ext cx="9645840" cy="52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624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В итоге получился неплохой «TimeKiller», который поможет игроку скоротать час-другой. Многое из задуманного было реализовано.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В дальнейшем планируется доработать систему сохранений, динамичной скорости, а так же добавить больше визуальных эффектов.  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216000" y="301680"/>
            <a:ext cx="9502920" cy="585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440" bIns="0" anchor="ctr"/>
          <a:p>
            <a:pPr>
              <a:lnSpc>
                <a:spcPct val="100000"/>
              </a:lnSpc>
            </a:pPr>
            <a:r>
              <a:rPr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Основная цель проекта: воссоздать классический «Тетрис» на языке программирования Python.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Приложение должно стать своеобразным «TimeKiller'ом» для игрока. Что бы тот в свою очередь провел время максимально комфортно.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03280" y="1224000"/>
            <a:ext cx="9069480" cy="561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440" bIns="0"/>
          <a:p>
            <a:pPr marL="343080" indent="-341640">
              <a:lnSpc>
                <a:spcPct val="100000"/>
              </a:lnSpc>
            </a:pPr>
            <a:r>
              <a:rPr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Приложение разбито на несколько файлов</a:t>
            </a:r>
            <a:endParaRPr/>
          </a:p>
          <a:p>
            <a:pPr marL="343080" indent="-341640">
              <a:lnSpc>
                <a:spcPct val="100000"/>
              </a:lnSpc>
            </a:pPr>
            <a:r>
              <a:rPr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Game.py — основная логика игры (Pixel, Shapes, ImageButton, BackButton, Button, Game)</a:t>
            </a:r>
            <a:endParaRPr/>
          </a:p>
          <a:p>
            <a:pPr marL="343080" indent="-341640">
              <a:lnSpc>
                <a:spcPct val="100000"/>
              </a:lnSpc>
            </a:pPr>
            <a:r>
              <a:rPr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Template.py — игровые элементы (GUI, Board)</a:t>
            </a:r>
            <a:endParaRPr/>
          </a:p>
          <a:p>
            <a:pPr marL="343080" indent="-341640">
              <a:lnSpc>
                <a:spcPct val="100000"/>
              </a:lnSpc>
            </a:pPr>
            <a:r>
              <a:rPr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Interface.py — основные элементы интерфейса (Label, ShowNextShape, TextBox, Time)</a:t>
            </a:r>
            <a:endParaRPr/>
          </a:p>
          <a:p>
            <a:pPr marL="343080" indent="-341640">
              <a:lnSpc>
                <a:spcPct val="100000"/>
              </a:lnSpc>
            </a:pPr>
            <a:endParaRPr/>
          </a:p>
          <a:p>
            <a:pPr marL="343080" indent="-341640">
              <a:lnSpc>
                <a:spcPct val="100000"/>
              </a:lnSpc>
            </a:pPr>
            <a:endParaRPr/>
          </a:p>
          <a:p>
            <a:pPr marL="343080" indent="-341640">
              <a:lnSpc>
                <a:spcPct val="100000"/>
              </a:lnSpc>
            </a:pPr>
            <a:r>
              <a:rPr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GUI, Board, Label, TextBox — не изменены. В некоторых случаях их функционал даже урезан из-за ненадобности методов </a:t>
            </a:r>
            <a:endParaRPr/>
          </a:p>
          <a:p>
            <a:pPr marL="343080" indent="-341640">
              <a:lnSpc>
                <a:spcPct val="100000"/>
              </a:lnSpc>
            </a:pPr>
            <a:endParaRPr/>
          </a:p>
          <a:p>
            <a:pPr marL="343080" indent="-341640">
              <a:lnSpc>
                <a:spcPct val="100000"/>
              </a:lnSpc>
            </a:pPr>
            <a:endParaRPr/>
          </a:p>
          <a:p>
            <a:pPr marL="343080" indent="-341640">
              <a:lnSpc>
                <a:spcPct val="100000"/>
              </a:lnSpc>
            </a:pPr>
            <a:endParaRPr/>
          </a:p>
          <a:p>
            <a:pPr marL="343080" indent="-341640">
              <a:lnSpc>
                <a:spcPct val="100000"/>
              </a:lnSpc>
            </a:pPr>
            <a:endParaRPr/>
          </a:p>
          <a:p>
            <a:pPr marL="343080" indent="-341640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" name="Table 1"/>
          <p:cNvGraphicFramePr/>
          <p:nvPr/>
        </p:nvGraphicFramePr>
        <p:xfrm>
          <a:off x="289080" y="273240"/>
          <a:ext cx="2563920" cy="3602520"/>
        </p:xfrm>
        <a:graphic>
          <a:graphicData uri="http://schemas.openxmlformats.org/drawingml/2006/table">
            <a:tbl>
              <a:tblPr/>
              <a:tblGrid>
                <a:gridCol w="2564280"/>
              </a:tblGrid>
              <a:tr h="347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ShowNextShape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627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self.width: int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self.height: int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self.cell_siz: int self.top: int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self.left: int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self.board: list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627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ShowNextShape(self, top, left, coords_point, color)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render(self, surface)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update(self, coords_point, color)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4" name="Table 2"/>
          <p:cNvGraphicFramePr/>
          <p:nvPr/>
        </p:nvGraphicFramePr>
        <p:xfrm>
          <a:off x="3106800" y="273240"/>
          <a:ext cx="2563920" cy="2834640"/>
        </p:xfrm>
        <a:graphic>
          <a:graphicData uri="http://schemas.openxmlformats.org/drawingml/2006/table">
            <a:tbl>
              <a:tblPr/>
              <a:tblGrid>
                <a:gridCol w="2564280"/>
              </a:tblGrid>
              <a:tr h="347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Time(Label)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7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self.time: dict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1394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Time(self, rect, color=pygame.Color("white"), bgcolor=pygame.Color("black" last_values=None)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update(self, ms)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get_time(self): str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5" name="Table 3"/>
          <p:cNvGraphicFramePr/>
          <p:nvPr/>
        </p:nvGraphicFramePr>
        <p:xfrm>
          <a:off x="289080" y="4361400"/>
          <a:ext cx="2563920" cy="2066760"/>
        </p:xfrm>
        <a:graphic>
          <a:graphicData uri="http://schemas.openxmlformats.org/drawingml/2006/table">
            <a:tbl>
              <a:tblPr/>
              <a:tblGrid>
                <a:gridCol w="2564280"/>
              </a:tblGrid>
              <a:tr h="347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Pixel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859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self.x: int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self.y: int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self.color: str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859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Pixel(self,coord, color)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get_info(self): tuple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move(self, new_coord)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6" name="Table 4"/>
          <p:cNvGraphicFramePr/>
          <p:nvPr/>
        </p:nvGraphicFramePr>
        <p:xfrm>
          <a:off x="5924520" y="273240"/>
          <a:ext cx="2717280" cy="3602520"/>
        </p:xfrm>
        <a:graphic>
          <a:graphicData uri="http://schemas.openxmlformats.org/drawingml/2006/table">
            <a:tbl>
              <a:tblPr/>
              <a:tblGrid>
                <a:gridCol w="2717640"/>
              </a:tblGrid>
              <a:tr h="347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Shapes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883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self.move: bool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self.color: str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self.typ: str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self.status: list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self.position: int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self.pixels: list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3716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Shapes(self, typ)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update(self, board): bool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move_sides(self, board)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rotate(self, board)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get_info(self): tuple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" name="Table 1"/>
          <p:cNvGraphicFramePr/>
          <p:nvPr/>
        </p:nvGraphicFramePr>
        <p:xfrm>
          <a:off x="208080" y="305280"/>
          <a:ext cx="4016520" cy="3346560"/>
        </p:xfrm>
        <a:graphic>
          <a:graphicData uri="http://schemas.openxmlformats.org/drawingml/2006/table">
            <a:tbl>
              <a:tblPr/>
              <a:tblGrid>
                <a:gridCol w="4016880"/>
              </a:tblGrid>
              <a:tr h="347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ImageButton(pygame.sprite.Sprite) 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1394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self.imag: image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self.rect: pygame.Rect()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self.x: int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self.y: int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self.rect.x: int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self.rect.y: int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self.press: bool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859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ImageButton(self, group, x, y)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update(self, press)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get_rect(self): pygame.Rect()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8" name="Table 2"/>
          <p:cNvGraphicFramePr/>
          <p:nvPr/>
        </p:nvGraphicFramePr>
        <p:xfrm>
          <a:off x="4375080" y="3472560"/>
          <a:ext cx="4016520" cy="4114440"/>
        </p:xfrm>
        <a:graphic>
          <a:graphicData uri="http://schemas.openxmlformats.org/drawingml/2006/table">
            <a:tbl>
              <a:tblPr/>
              <a:tblGrid>
                <a:gridCol w="4016880"/>
              </a:tblGrid>
              <a:tr h="347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Button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395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self.text: str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self.pressed: bool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self.last_pressed: bool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self.button: ImageButton()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self.Rect. pygame.Rect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self.font: pygame.font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self.font_color: pygame.Color()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self.rendered_text: None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self.rendered_rect: None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3716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Button(self, x, y, text, color)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render(self, surface)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get_event(self, event)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get_button(self): ImageButton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default_values(self)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9" name="Table 3"/>
          <p:cNvGraphicFramePr/>
          <p:nvPr/>
        </p:nvGraphicFramePr>
        <p:xfrm>
          <a:off x="4389840" y="305640"/>
          <a:ext cx="4016520" cy="3052800"/>
        </p:xfrm>
        <a:graphic>
          <a:graphicData uri="http://schemas.openxmlformats.org/drawingml/2006/table">
            <a:tbl>
              <a:tblPr/>
              <a:tblGrid>
                <a:gridCol w="4016880"/>
              </a:tblGrid>
              <a:tr h="347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BackButton(pygame.sprite.Sprite)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845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self.image: image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self.rect: pygame.Rect()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self.x, self.y, self.rect.x, self.rect.y: int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self.press, self.last_pressed: bool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859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BackButton(self, group, x, y)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update(self, event): bool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default_values(self)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503280" y="301680"/>
            <a:ext cx="906948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240" bIns="0" anchor="ctr"/>
          <a:p>
            <a:pPr algn="ctr">
              <a:lnSpc>
                <a:spcPct val="100000"/>
              </a:lnSpc>
            </a:pPr>
            <a:r>
              <a:rPr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Game(Board)</a:t>
            </a:r>
            <a:endParaRPr/>
          </a:p>
        </p:txBody>
      </p:sp>
      <p:sp>
        <p:nvSpPr>
          <p:cNvPr id="161" name="CustomShape 2"/>
          <p:cNvSpPr/>
          <p:nvPr/>
        </p:nvSpPr>
        <p:spPr>
          <a:xfrm>
            <a:off x="144000" y="1249920"/>
            <a:ext cx="9590400" cy="688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6240" bIns="45000"/>
          <a:p>
            <a:pPr marL="212760" indent="-211320"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__init__(self, surface, old_pixels=None)</a:t>
            </a:r>
            <a:endParaRPr/>
          </a:p>
          <a:p>
            <a:pPr marL="212760" indent="-211320">
              <a:lnSpc>
                <a:spcPct val="100000"/>
              </a:lnSpc>
            </a:pPr>
            <a:r>
              <a:rPr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self.play: bool // состояние игры</a:t>
            </a:r>
            <a:endParaRPr/>
          </a:p>
          <a:p>
            <a:pPr marL="212760" indent="-211320">
              <a:lnSpc>
                <a:spcPct val="100000"/>
              </a:lnSpc>
            </a:pPr>
            <a:r>
              <a:rPr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self.shape: Shape() // нынешняя фигура</a:t>
            </a:r>
            <a:endParaRPr/>
          </a:p>
          <a:p>
            <a:pPr marL="212760" indent="-211320">
              <a:lnSpc>
                <a:spcPct val="100000"/>
              </a:lnSpc>
            </a:pPr>
            <a:r>
              <a:rPr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self.speed: list // скорость спуска фигур</a:t>
            </a:r>
            <a:endParaRPr/>
          </a:p>
          <a:p>
            <a:pPr marL="212760" indent="-211320">
              <a:lnSpc>
                <a:spcPct val="100000"/>
              </a:lnSpc>
            </a:pPr>
            <a:r>
              <a:rPr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self.next_shape: Shape // следующая фигура</a:t>
            </a:r>
            <a:endParaRPr/>
          </a:p>
          <a:p>
            <a:pPr marL="212760" indent="-211320">
              <a:lnSpc>
                <a:spcPct val="100000"/>
              </a:lnSpc>
            </a:pPr>
            <a:r>
              <a:rPr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self.next_shape_render: ShowNextShape // объект класса ShowNextShape</a:t>
            </a:r>
            <a:endParaRPr/>
          </a:p>
          <a:p>
            <a:pPr marL="212760" indent="-211320">
              <a:lnSpc>
                <a:spcPct val="100000"/>
              </a:lnSpc>
            </a:pPr>
            <a:r>
              <a:rPr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self.pixels: list // «пиксели» фигуры</a:t>
            </a:r>
            <a:endParaRPr/>
          </a:p>
          <a:p>
            <a:pPr marL="212760" indent="-211320">
              <a:lnSpc>
                <a:spcPct val="100000"/>
              </a:lnSpc>
            </a:pPr>
            <a:r>
              <a:rPr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self.statick_pixels: list // «пиксели» которые не подлежат движению</a:t>
            </a:r>
            <a:endParaRPr/>
          </a:p>
          <a:p>
            <a:pPr marL="212760" indent="-211320">
              <a:lnSpc>
                <a:spcPct val="100000"/>
              </a:lnSpc>
            </a:pPr>
            <a:r>
              <a:rPr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self.surface: pygame.Surface // холст</a:t>
            </a:r>
            <a:endParaRPr/>
          </a:p>
          <a:p>
            <a:pPr marL="212760" indent="-211320"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clear_board(self)</a:t>
            </a:r>
            <a:endParaRPr/>
          </a:p>
          <a:p>
            <a:pPr marL="212760" indent="-211320">
              <a:lnSpc>
                <a:spcPct val="100000"/>
              </a:lnSpc>
            </a:pPr>
            <a:r>
              <a:rPr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Очищает self.board</a:t>
            </a:r>
            <a:endParaRPr/>
          </a:p>
          <a:p>
            <a:pPr marL="212760" indent="-211320"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update_board(self)</a:t>
            </a:r>
            <a:endParaRPr/>
          </a:p>
          <a:p>
            <a:pPr marL="212760" indent="-211320">
              <a:lnSpc>
                <a:spcPct val="100000"/>
              </a:lnSpc>
            </a:pPr>
            <a:r>
              <a:rPr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Заносит «пиксели» на игровое поле</a:t>
            </a:r>
            <a:endParaRPr/>
          </a:p>
          <a:p>
            <a:pPr marL="212760" indent="-211320"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update(self)</a:t>
            </a:r>
            <a:endParaRPr/>
          </a:p>
          <a:p>
            <a:pPr marL="212760" indent="-211320">
              <a:lnSpc>
                <a:spcPct val="100000"/>
              </a:lnSpc>
            </a:pPr>
            <a:r>
              <a:rPr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Обновляет и отрисовывает поле (спускает фигуру, создает новую, заканчивает игру)</a:t>
            </a:r>
            <a:endParaRPr/>
          </a:p>
          <a:p>
            <a:pPr marL="212760" indent="-211320">
              <a:lnSpc>
                <a:spcPct val="100000"/>
              </a:lnSpc>
            </a:pPr>
            <a:endParaRPr/>
          </a:p>
          <a:p>
            <a:pPr marL="212760" indent="-211320">
              <a:lnSpc>
                <a:spcPct val="100000"/>
              </a:lnSpc>
            </a:pPr>
            <a:endParaRPr/>
          </a:p>
          <a:p>
            <a:pPr marL="212760" indent="-211320">
              <a:lnSpc>
                <a:spcPct val="100000"/>
              </a:lnSpc>
            </a:pPr>
            <a:endParaRPr/>
          </a:p>
          <a:p>
            <a:pPr marL="212760" indent="-211320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200160" y="216000"/>
            <a:ext cx="9590400" cy="72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6240" bIns="45000"/>
          <a:p>
            <a:pPr marL="212760" indent="-211320"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move_shape(self)</a:t>
            </a:r>
            <a:endParaRPr/>
          </a:p>
          <a:p>
            <a:pPr marL="212760" indent="-211320">
              <a:lnSpc>
                <a:spcPct val="100000"/>
              </a:lnSpc>
            </a:pPr>
            <a:r>
              <a:rPr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Перемещает фигуру, подсчитывает очки, убирает заполненную линию. Ускоряет падение фигуры</a:t>
            </a:r>
            <a:endParaRPr/>
          </a:p>
          <a:p>
            <a:pPr marL="212760" indent="-211320"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get_speed(self)</a:t>
            </a:r>
            <a:endParaRPr/>
          </a:p>
          <a:p>
            <a:pPr marL="212760" indent="-211320">
              <a:lnSpc>
                <a:spcPct val="100000"/>
              </a:lnSpc>
            </a:pPr>
            <a:r>
              <a:rPr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Возвращает состояние скорости</a:t>
            </a:r>
            <a:endParaRPr/>
          </a:p>
          <a:p>
            <a:pPr marL="212760" indent="-211320"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change_speed(self, value)</a:t>
            </a:r>
            <a:endParaRPr/>
          </a:p>
          <a:p>
            <a:pPr marL="212760" indent="-211320">
              <a:lnSpc>
                <a:spcPct val="100000"/>
              </a:lnSpc>
            </a:pPr>
            <a:r>
              <a:rPr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Меняет скорость, в зависимости от нажатия</a:t>
            </a:r>
            <a:endParaRPr/>
          </a:p>
          <a:p>
            <a:pPr marL="212760" indent="-211320"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get_next_shape(self)</a:t>
            </a:r>
            <a:endParaRPr/>
          </a:p>
          <a:p>
            <a:pPr marL="212760" indent="-211320">
              <a:lnSpc>
                <a:spcPct val="100000"/>
              </a:lnSpc>
            </a:pPr>
            <a:r>
              <a:rPr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Возвращает следующую фигуру (её рендер)</a:t>
            </a:r>
            <a:endParaRPr/>
          </a:p>
          <a:p>
            <a:pPr marL="212760" indent="-211320"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get_info(self)</a:t>
            </a:r>
            <a:endParaRPr/>
          </a:p>
          <a:p>
            <a:pPr marL="212760" indent="-211320">
              <a:lnSpc>
                <a:spcPct val="100000"/>
              </a:lnSpc>
            </a:pPr>
            <a:r>
              <a:rPr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Возвращает self.play</a:t>
            </a:r>
            <a:endParaRPr/>
          </a:p>
          <a:p>
            <a:pPr marL="212760" indent="-211320"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get_shape(self)</a:t>
            </a:r>
            <a:endParaRPr/>
          </a:p>
          <a:p>
            <a:pPr marL="212760" indent="-211320">
              <a:lnSpc>
                <a:spcPct val="100000"/>
              </a:lnSpc>
            </a:pPr>
            <a:r>
              <a:rPr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Возвращает фигуру self.shape</a:t>
            </a:r>
            <a:endParaRPr/>
          </a:p>
          <a:p>
            <a:pPr marL="212760" indent="-211320"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get_board(self)</a:t>
            </a:r>
            <a:endParaRPr/>
          </a:p>
          <a:p>
            <a:pPr marL="212760" indent="-211320">
              <a:lnSpc>
                <a:spcPct val="100000"/>
              </a:lnSpc>
            </a:pPr>
            <a:r>
              <a:rPr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Возвращает self.board</a:t>
            </a:r>
            <a:endParaRPr/>
          </a:p>
          <a:p>
            <a:pPr marL="212760" indent="-211320"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get_statick_pixels(self)</a:t>
            </a:r>
            <a:endParaRPr/>
          </a:p>
          <a:p>
            <a:pPr marL="212760" indent="-211320">
              <a:lnSpc>
                <a:spcPct val="100000"/>
              </a:lnSpc>
            </a:pPr>
            <a:r>
              <a:rPr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Возвращает список координат статических «пискселей»</a:t>
            </a:r>
            <a:endParaRPr/>
          </a:p>
          <a:p>
            <a:pPr marL="212760" indent="-211320">
              <a:lnSpc>
                <a:spcPct val="100000"/>
              </a:lnSpc>
            </a:pPr>
            <a:endParaRPr/>
          </a:p>
          <a:p>
            <a:pPr marL="212760" indent="-211320">
              <a:lnSpc>
                <a:spcPct val="100000"/>
              </a:lnSpc>
            </a:pPr>
            <a:endParaRPr/>
          </a:p>
          <a:p>
            <a:pPr marL="212760" indent="-211320">
              <a:lnSpc>
                <a:spcPct val="100000"/>
              </a:lnSpc>
            </a:pPr>
            <a:endParaRPr/>
          </a:p>
          <a:p>
            <a:pPr marL="212760" indent="-211320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503280" y="301680"/>
            <a:ext cx="906948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240" bIns="0" anchor="ctr"/>
          <a:p>
            <a:pPr algn="ctr">
              <a:lnSpc>
                <a:spcPct val="100000"/>
              </a:lnSpc>
            </a:pPr>
            <a:r>
              <a:rPr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Функции программы</a:t>
            </a:r>
            <a:endParaRPr/>
          </a:p>
        </p:txBody>
      </p:sp>
      <p:sp>
        <p:nvSpPr>
          <p:cNvPr id="164" name="CustomShape 2"/>
          <p:cNvSpPr/>
          <p:nvPr/>
        </p:nvSpPr>
        <p:spPr>
          <a:xfrm>
            <a:off x="216000" y="1514520"/>
            <a:ext cx="9971280" cy="348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6240" bIns="45000"/>
          <a:p>
            <a:pPr marL="212760" indent="-211320"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load_image(name, colorkey=None) — загружает изображение</a:t>
            </a:r>
            <a:endParaRPr/>
          </a:p>
          <a:p>
            <a:pPr marL="212760" indent="-211320"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extreme_point(lists, direction) — возвращает крайние точки фигуры</a:t>
            </a:r>
            <a:endParaRPr/>
          </a:p>
          <a:p>
            <a:pPr marL="212760" indent="-211320"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terminate() - завершает работу программы</a:t>
            </a:r>
            <a:endParaRPr/>
          </a:p>
          <a:p>
            <a:pPr marL="212760" indent="-211320"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load_old_game() - загружает сохранение</a:t>
            </a:r>
            <a:endParaRPr/>
          </a:p>
          <a:p>
            <a:pPr marL="212760" indent="-211320"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save_game(statick_pixels, score, time) — сохраняет игру</a:t>
            </a:r>
            <a:endParaRPr/>
          </a:p>
          <a:p>
            <a:pPr marL="212760" indent="-211320"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load_records() - загружает рекорды</a:t>
            </a:r>
            <a:endParaRPr/>
          </a:p>
          <a:p>
            <a:pPr marL="212760" indent="-211320"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push_records(name, score, time) — сохраняет рекорд</a:t>
            </a:r>
            <a:endParaRPr/>
          </a:p>
          <a:p>
            <a:pPr marL="212760" indent="-211320"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leaderboard() - выводит списки лидеров</a:t>
            </a:r>
            <a:endParaRPr/>
          </a:p>
          <a:p>
            <a:pPr marL="212760" indent="-211320"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main() - основной цикл меню</a:t>
            </a:r>
            <a:endParaRPr/>
          </a:p>
          <a:p>
            <a:pPr marL="212760" indent="-211320"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game(old_pixels, score, time) — основной игровой цикл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3813840" y="4973400"/>
            <a:ext cx="360072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60840" bIns="45000"/>
          <a:p>
            <a:pPr>
              <a:lnSpc>
                <a:spcPct val="100000"/>
              </a:lnSpc>
            </a:pPr>
            <a:r>
              <a:rPr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while running:</a:t>
            </a:r>
            <a:endParaRPr/>
          </a:p>
          <a:p>
            <a:pPr>
              <a:lnSpc>
                <a:spcPct val="100000"/>
              </a:lnSpc>
            </a:pPr>
            <a:r>
              <a:rPr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old_pixels, score, time = main()</a:t>
            </a:r>
            <a:endParaRPr/>
          </a:p>
          <a:p>
            <a:pPr>
              <a:lnSpc>
                <a:spcPct val="100000"/>
              </a:lnSpc>
            </a:pPr>
            <a:r>
              <a:rPr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game(old_pixels, score, time) </a:t>
            </a:r>
            <a:endParaRPr/>
          </a:p>
        </p:txBody>
      </p:sp>
      <p:sp>
        <p:nvSpPr>
          <p:cNvPr id="166" name="CustomShape 2"/>
          <p:cNvSpPr/>
          <p:nvPr/>
        </p:nvSpPr>
        <p:spPr>
          <a:xfrm>
            <a:off x="6237720" y="3671640"/>
            <a:ext cx="67320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60840" bIns="45000"/>
          <a:p>
            <a:pPr>
              <a:lnSpc>
                <a:spcPct val="100000"/>
              </a:lnSpc>
            </a:pPr>
            <a:r>
              <a:rPr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main</a:t>
            </a:r>
            <a:endParaRPr/>
          </a:p>
        </p:txBody>
      </p:sp>
      <p:sp>
        <p:nvSpPr>
          <p:cNvPr id="167" name="CustomShape 3"/>
          <p:cNvSpPr/>
          <p:nvPr/>
        </p:nvSpPr>
        <p:spPr>
          <a:xfrm>
            <a:off x="4775760" y="2460240"/>
            <a:ext cx="83988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60840" bIns="45000"/>
          <a:p>
            <a:pPr>
              <a:lnSpc>
                <a:spcPct val="100000"/>
              </a:lnSpc>
            </a:pPr>
            <a:r>
              <a:rPr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Button</a:t>
            </a:r>
            <a:endParaRPr/>
          </a:p>
        </p:txBody>
      </p:sp>
      <p:sp>
        <p:nvSpPr>
          <p:cNvPr id="168" name="CustomShape 4"/>
          <p:cNvSpPr/>
          <p:nvPr/>
        </p:nvSpPr>
        <p:spPr>
          <a:xfrm>
            <a:off x="4807440" y="1798560"/>
            <a:ext cx="73512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60840" bIns="45000"/>
          <a:p>
            <a:pPr>
              <a:lnSpc>
                <a:spcPct val="100000"/>
              </a:lnSpc>
            </a:pPr>
            <a:r>
              <a:rPr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Label</a:t>
            </a:r>
            <a:endParaRPr/>
          </a:p>
        </p:txBody>
      </p:sp>
      <p:sp>
        <p:nvSpPr>
          <p:cNvPr id="169" name="CustomShape 5"/>
          <p:cNvSpPr/>
          <p:nvPr/>
        </p:nvSpPr>
        <p:spPr>
          <a:xfrm>
            <a:off x="8136360" y="3684240"/>
            <a:ext cx="99072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>
              <a:lnSpc>
                <a:spcPct val="100000"/>
              </a:lnSpc>
            </a:pPr>
            <a:r>
              <a:rPr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TextBox</a:t>
            </a:r>
            <a:endParaRPr/>
          </a:p>
        </p:txBody>
      </p:sp>
      <p:sp>
        <p:nvSpPr>
          <p:cNvPr id="170" name="CustomShape 6"/>
          <p:cNvSpPr/>
          <p:nvPr/>
        </p:nvSpPr>
        <p:spPr>
          <a:xfrm>
            <a:off x="7388640" y="2374560"/>
            <a:ext cx="139392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>
              <a:lnSpc>
                <a:spcPct val="100000"/>
              </a:lnSpc>
            </a:pPr>
            <a:r>
              <a:rPr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leaderboard</a:t>
            </a:r>
            <a:endParaRPr/>
          </a:p>
        </p:txBody>
      </p:sp>
      <p:sp>
        <p:nvSpPr>
          <p:cNvPr id="171" name="CustomShape 7"/>
          <p:cNvSpPr/>
          <p:nvPr/>
        </p:nvSpPr>
        <p:spPr>
          <a:xfrm>
            <a:off x="6644160" y="1366560"/>
            <a:ext cx="134640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60840" bIns="45000"/>
          <a:p>
            <a:pPr>
              <a:lnSpc>
                <a:spcPct val="100000"/>
              </a:lnSpc>
            </a:pPr>
            <a:r>
              <a:rPr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BackButton</a:t>
            </a:r>
            <a:endParaRPr/>
          </a:p>
        </p:txBody>
      </p:sp>
      <p:sp>
        <p:nvSpPr>
          <p:cNvPr id="172" name="CustomShape 8"/>
          <p:cNvSpPr/>
          <p:nvPr/>
        </p:nvSpPr>
        <p:spPr>
          <a:xfrm>
            <a:off x="4574160" y="4404960"/>
            <a:ext cx="147348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60840" bIns="45000"/>
          <a:p>
            <a:pPr>
              <a:lnSpc>
                <a:spcPct val="100000"/>
              </a:lnSpc>
            </a:pPr>
            <a:r>
              <a:rPr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ImageButton</a:t>
            </a:r>
            <a:endParaRPr/>
          </a:p>
        </p:txBody>
      </p:sp>
      <p:sp>
        <p:nvSpPr>
          <p:cNvPr id="173" name="CustomShape 9"/>
          <p:cNvSpPr/>
          <p:nvPr/>
        </p:nvSpPr>
        <p:spPr>
          <a:xfrm>
            <a:off x="3385080" y="2388960"/>
            <a:ext cx="67788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>
              <a:lnSpc>
                <a:spcPct val="100000"/>
              </a:lnSpc>
            </a:pPr>
            <a:r>
              <a:rPr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Time</a:t>
            </a:r>
            <a:endParaRPr/>
          </a:p>
        </p:txBody>
      </p:sp>
      <p:sp>
        <p:nvSpPr>
          <p:cNvPr id="174" name="CustomShape 10"/>
          <p:cNvSpPr/>
          <p:nvPr/>
        </p:nvSpPr>
        <p:spPr>
          <a:xfrm>
            <a:off x="1080000" y="3527280"/>
            <a:ext cx="187668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60840" bIns="45000"/>
          <a:p>
            <a:pPr>
              <a:lnSpc>
                <a:spcPct val="100000"/>
              </a:lnSpc>
            </a:pPr>
            <a:r>
              <a:rPr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ShowNextShape</a:t>
            </a:r>
            <a:endParaRPr/>
          </a:p>
        </p:txBody>
      </p:sp>
      <p:sp>
        <p:nvSpPr>
          <p:cNvPr id="175" name="CustomShape 11"/>
          <p:cNvSpPr/>
          <p:nvPr/>
        </p:nvSpPr>
        <p:spPr>
          <a:xfrm>
            <a:off x="2437200" y="2820600"/>
            <a:ext cx="80028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>
              <a:lnSpc>
                <a:spcPct val="100000"/>
              </a:lnSpc>
            </a:pPr>
            <a:r>
              <a:rPr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Game</a:t>
            </a:r>
            <a:endParaRPr/>
          </a:p>
        </p:txBody>
      </p:sp>
      <p:sp>
        <p:nvSpPr>
          <p:cNvPr id="176" name="CustomShape 12"/>
          <p:cNvSpPr/>
          <p:nvPr/>
        </p:nvSpPr>
        <p:spPr>
          <a:xfrm>
            <a:off x="1872360" y="1885680"/>
            <a:ext cx="1079280" cy="41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>
              <a:lnSpc>
                <a:spcPct val="100000"/>
              </a:lnSpc>
            </a:pPr>
            <a:r>
              <a:rPr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Shapes</a:t>
            </a:r>
            <a:endParaRPr/>
          </a:p>
        </p:txBody>
      </p:sp>
      <p:sp>
        <p:nvSpPr>
          <p:cNvPr id="177" name="CustomShape 13"/>
          <p:cNvSpPr/>
          <p:nvPr/>
        </p:nvSpPr>
        <p:spPr>
          <a:xfrm>
            <a:off x="864000" y="2519280"/>
            <a:ext cx="67320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>
              <a:lnSpc>
                <a:spcPct val="100000"/>
              </a:lnSpc>
            </a:pPr>
            <a:r>
              <a:rPr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Pixel</a:t>
            </a:r>
            <a:endParaRPr/>
          </a:p>
        </p:txBody>
      </p:sp>
      <p:sp>
        <p:nvSpPr>
          <p:cNvPr id="178" name="CustomShape 14"/>
          <p:cNvSpPr/>
          <p:nvPr/>
        </p:nvSpPr>
        <p:spPr>
          <a:xfrm>
            <a:off x="3672360" y="3684240"/>
            <a:ext cx="74952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60840" bIns="45000"/>
          <a:p>
            <a:pPr>
              <a:lnSpc>
                <a:spcPct val="100000"/>
              </a:lnSpc>
            </a:pPr>
            <a:r>
              <a:rPr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game</a:t>
            </a:r>
            <a:endParaRPr/>
          </a:p>
        </p:txBody>
      </p:sp>
      <p:sp>
        <p:nvSpPr>
          <p:cNvPr id="179" name="Line 15"/>
          <p:cNvSpPr/>
          <p:nvPr/>
        </p:nvSpPr>
        <p:spPr>
          <a:xfrm flipH="1" flipV="1">
            <a:off x="4028040" y="4025520"/>
            <a:ext cx="225360" cy="73008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Line 16"/>
          <p:cNvSpPr/>
          <p:nvPr/>
        </p:nvSpPr>
        <p:spPr>
          <a:xfrm flipV="1">
            <a:off x="6480720" y="4012920"/>
            <a:ext cx="71280" cy="6714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Line 17"/>
          <p:cNvSpPr/>
          <p:nvPr/>
        </p:nvSpPr>
        <p:spPr>
          <a:xfrm flipV="1">
            <a:off x="4104000" y="2801520"/>
            <a:ext cx="792360" cy="8874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Line 18"/>
          <p:cNvSpPr/>
          <p:nvPr/>
        </p:nvSpPr>
        <p:spPr>
          <a:xfrm flipH="1" flipV="1">
            <a:off x="5612040" y="2802960"/>
            <a:ext cx="873360" cy="87336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Line 19"/>
          <p:cNvSpPr/>
          <p:nvPr/>
        </p:nvSpPr>
        <p:spPr>
          <a:xfrm>
            <a:off x="5183640" y="2879280"/>
            <a:ext cx="71280" cy="14400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Line 20"/>
          <p:cNvSpPr/>
          <p:nvPr/>
        </p:nvSpPr>
        <p:spPr>
          <a:xfrm flipV="1">
            <a:off x="5183640" y="2139480"/>
            <a:ext cx="1440" cy="32544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Line 21"/>
          <p:cNvSpPr/>
          <p:nvPr/>
        </p:nvSpPr>
        <p:spPr>
          <a:xfrm flipV="1">
            <a:off x="4104000" y="2139480"/>
            <a:ext cx="703440" cy="154944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Line 22"/>
          <p:cNvSpPr/>
          <p:nvPr/>
        </p:nvSpPr>
        <p:spPr>
          <a:xfrm flipH="1" flipV="1">
            <a:off x="5539320" y="2141280"/>
            <a:ext cx="946080" cy="153504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Line 23"/>
          <p:cNvSpPr/>
          <p:nvPr/>
        </p:nvSpPr>
        <p:spPr>
          <a:xfrm>
            <a:off x="6912360" y="3887280"/>
            <a:ext cx="1224000" cy="18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Line 24"/>
          <p:cNvSpPr/>
          <p:nvPr/>
        </p:nvSpPr>
        <p:spPr>
          <a:xfrm flipV="1">
            <a:off x="6841080" y="2802960"/>
            <a:ext cx="863280" cy="87336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Line 25"/>
          <p:cNvSpPr/>
          <p:nvPr/>
        </p:nvSpPr>
        <p:spPr>
          <a:xfrm flipH="1" flipV="1">
            <a:off x="7412400" y="1793520"/>
            <a:ext cx="512640" cy="58572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Line 26"/>
          <p:cNvSpPr/>
          <p:nvPr/>
        </p:nvSpPr>
        <p:spPr>
          <a:xfrm flipH="1" flipV="1">
            <a:off x="5683680" y="1937880"/>
            <a:ext cx="1593720" cy="58572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Line 27"/>
          <p:cNvSpPr/>
          <p:nvPr/>
        </p:nvSpPr>
        <p:spPr>
          <a:xfrm flipH="1" flipV="1">
            <a:off x="3738960" y="2801520"/>
            <a:ext cx="369720" cy="8874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Line 28"/>
          <p:cNvSpPr/>
          <p:nvPr/>
        </p:nvSpPr>
        <p:spPr>
          <a:xfrm flipV="1">
            <a:off x="3888000" y="2010960"/>
            <a:ext cx="919440" cy="38268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Line 29"/>
          <p:cNvSpPr/>
          <p:nvPr/>
        </p:nvSpPr>
        <p:spPr>
          <a:xfrm flipH="1" flipV="1">
            <a:off x="2954880" y="3738240"/>
            <a:ext cx="650880" cy="810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Line 30"/>
          <p:cNvSpPr/>
          <p:nvPr/>
        </p:nvSpPr>
        <p:spPr>
          <a:xfrm flipH="1" flipV="1">
            <a:off x="3235680" y="3161880"/>
            <a:ext cx="441360" cy="52704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Line 31"/>
          <p:cNvSpPr/>
          <p:nvPr/>
        </p:nvSpPr>
        <p:spPr>
          <a:xfrm flipH="1" flipV="1">
            <a:off x="2518200" y="2296800"/>
            <a:ext cx="293760" cy="51264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Line 32"/>
          <p:cNvSpPr/>
          <p:nvPr/>
        </p:nvSpPr>
        <p:spPr>
          <a:xfrm flipH="1">
            <a:off x="1508400" y="2229840"/>
            <a:ext cx="438120" cy="2160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Line 33"/>
          <p:cNvSpPr/>
          <p:nvPr/>
        </p:nvSpPr>
        <p:spPr>
          <a:xfrm flipH="1">
            <a:off x="1941840" y="3166560"/>
            <a:ext cx="509760" cy="4320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Line 34"/>
          <p:cNvSpPr/>
          <p:nvPr/>
        </p:nvSpPr>
        <p:spPr>
          <a:xfrm flipH="1" flipV="1">
            <a:off x="1221120" y="2947680"/>
            <a:ext cx="222120" cy="58248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Application>LibreOffice/5.0.3.2$Linux_X86_64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2018-02-19T19:11:11Z</dcterms:created>
  <dc:language>ru-RU</dc:language>
  <cp:lastModifiedBy>Лехов  Кирилл</cp:lastModifiedBy>
  <cp:lastPrinted>1601-01-01T00:00:00Z</cp:lastPrinted>
  <dcterms:modified xsi:type="dcterms:W3CDTF">2018-02-20T17:28:53Z</dcterms:modified>
  <cp:revision>14</cp:revision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Notes">
    <vt:i4>13</vt:i4>
  </property>
  <property fmtid="{D5CDD505-2E9C-101B-9397-08002B2CF9AE}" pid="7" name="PresentationFormat">
    <vt:lpwstr>Произвольный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13</vt:i4>
  </property>
</Properties>
</file>