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 spc="-1">
                <a:latin typeface="Arial"/>
              </a:rPr>
              <a:t>Для правки формата примечаний щёлкните мышью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 spc="-1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 spc="-1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 spc="-1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06EE37-C607-428E-AA0C-7AD0EE8A2EDF}" type="slidenum">
              <a:rPr lang="ru-RU" sz="1400" spc="-1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E1EC8B4-44D5-4ED6-AA22-B921B7A40866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5D33DA2-9943-4288-A421-79BC4496FC21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26C0912-0A63-4E30-9C62-EB9E1AF79AEC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BFA2B15-5437-4C59-975B-8783E064FBFB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B7533E-2658-41A4-BDE4-6AD1236F7A61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96A7AE0-6B07-408E-937E-FA9C2B36DBA6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C87DB49-1D1C-43A4-9375-E08BDBD627A1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2809C74-0C28-4D66-818B-910C2E584211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AF95679-0A6A-4AE0-96F9-1F8274D547DF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278240" y="1015668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8EF8C30-B4DD-4CB3-A6C5-20082B78483A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280" y="301680"/>
            <a:ext cx="9069840" cy="58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ctr"/>
          <a:p>
            <a:pPr algn="ctr">
              <a:lnSpc>
                <a:spcPct val="100000"/>
              </a:lnSpc>
            </a:pPr>
            <a:r>
              <a:rPr lang="ru-RU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Тетрис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648480" y="6696000"/>
            <a:ext cx="33580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 algn="r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Выполнил: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Лехов Кирилл Александрович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Заключение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144360" y="1584360"/>
            <a:ext cx="964620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итоге получился неплохой «TimeKiller», который поможет игроку скоротать час-другой. Многое из задуманного было реализовано.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дальнейшем планируется доработать систему сохранений, динамичной скорости, а так же добавить больше визуальных эффектов. 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16000" y="301680"/>
            <a:ext cx="9503280" cy="58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Основная цель проекта: воссоздать классический «Тетрис» на языке программирования Python.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Приложение должно стать своеобразным «TimeKiller'ом» для игрока. Что бы тот в свою очередь провел время максимально комфортно.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3280" y="1224000"/>
            <a:ext cx="9069840" cy="56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00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Приложение разбито на несколько файлов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Game.py — основная логика игры (Pixel, Shapes, ImageButton, BackButton, Button, Game)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Template.py — игровые элементы (GUI, Board)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Interface.py — основные элементы интерфейса (Label, ShowNextShape, TextBox, Time)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GUI, Board, Label, TextBox — не изменены. В некоторых случаях их функционал даже урезан из-за ненадобности методов 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 1"/>
          <p:cNvGraphicFramePr/>
          <p:nvPr/>
        </p:nvGraphicFramePr>
        <p:xfrm>
          <a:off x="289080" y="273240"/>
          <a:ext cx="2563920" cy="3602520"/>
        </p:xfrm>
        <a:graphic>
          <a:graphicData uri="http://schemas.openxmlformats.org/drawingml/2006/table">
            <a:tbl>
              <a:tblPr/>
              <a:tblGrid>
                <a:gridCol w="25642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ShowNextShape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self.width: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self.height: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self.cell_siz: int self.top: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self.left: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self.board: list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ShowNextShape(self, top, left, coords_point, color)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render(self, surface)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coords_point, color)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Table 2"/>
          <p:cNvGraphicFramePr/>
          <p:nvPr/>
        </p:nvGraphicFramePr>
        <p:xfrm>
          <a:off x="3106800" y="273240"/>
          <a:ext cx="2563920" cy="2834640"/>
        </p:xfrm>
        <a:graphic>
          <a:graphicData uri="http://schemas.openxmlformats.org/drawingml/2006/table">
            <a:tbl>
              <a:tblPr/>
              <a:tblGrid>
                <a:gridCol w="25642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Time(Label)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self.time: dict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3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Time(self, rect, color=pygame.Color("white"), bgcolor=pygame.Color("black" last_values=None)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ms)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get_time(self): str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5" name="Table 3"/>
          <p:cNvGraphicFramePr/>
          <p:nvPr/>
        </p:nvGraphicFramePr>
        <p:xfrm>
          <a:off x="289080" y="4361400"/>
          <a:ext cx="2563920" cy="2066760"/>
        </p:xfrm>
        <a:graphic>
          <a:graphicData uri="http://schemas.openxmlformats.org/drawingml/2006/table">
            <a:tbl>
              <a:tblPr/>
              <a:tblGrid>
                <a:gridCol w="25642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Pixel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self.x: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self.color: str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Pixel(self,coord, color)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get_info(self): tuple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move(self, new_coord)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Table 4"/>
          <p:cNvGraphicFramePr/>
          <p:nvPr/>
        </p:nvGraphicFramePr>
        <p:xfrm>
          <a:off x="5924520" y="273240"/>
          <a:ext cx="2717280" cy="3602520"/>
        </p:xfrm>
        <a:graphic>
          <a:graphicData uri="http://schemas.openxmlformats.org/drawingml/2006/table">
            <a:tbl>
              <a:tblPr/>
              <a:tblGrid>
                <a:gridCol w="271764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Shapes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83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self.move: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self.color: str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self.typ: str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self.status: list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self.position: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self.pixels: list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Shapes(self, typ)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board):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move_sides(self, board)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rotate(self, board)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get_info(self): tuple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 5"/>
          <p:cNvGraphicFramePr/>
          <p:nvPr/>
        </p:nvGraphicFramePr>
        <p:xfrm>
          <a:off x="3106800" y="3583800"/>
          <a:ext cx="2563920" cy="3090600"/>
        </p:xfrm>
        <a:graphic>
          <a:graphicData uri="http://schemas.openxmlformats.org/drawingml/2006/table">
            <a:tbl>
              <a:tblPr/>
              <a:tblGrid>
                <a:gridCol w="2564280"/>
              </a:tblGrid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ImageButton(pygame.sprite.Sprite)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self.time: dict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3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Time(self, rect, color=pygame.Color("white"), bgcolor=pygame.Color("black" last_values=None)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ms)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get_time(self): str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"/>
          <p:cNvGraphicFramePr/>
          <p:nvPr/>
        </p:nvGraphicFramePr>
        <p:xfrm>
          <a:off x="208080" y="305280"/>
          <a:ext cx="4016520" cy="3346560"/>
        </p:xfrm>
        <a:graphic>
          <a:graphicData uri="http://schemas.openxmlformats.org/drawingml/2006/table">
            <a:tbl>
              <a:tblPr/>
              <a:tblGrid>
                <a:gridCol w="40168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ImageButton(pygame.sprite.Sprite)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3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self.imag: image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self.rect: pygame.Rect()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self.x: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self.rect.x: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self.press: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ImageButton(self, group, x, y)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press)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get_rect(self): pygame.Rect()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9" name="Table 2"/>
          <p:cNvGraphicFramePr/>
          <p:nvPr/>
        </p:nvGraphicFramePr>
        <p:xfrm>
          <a:off x="4375080" y="3472560"/>
          <a:ext cx="4016520" cy="4114440"/>
        </p:xfrm>
        <a:graphic>
          <a:graphicData uri="http://schemas.openxmlformats.org/drawingml/2006/table">
            <a:tbl>
              <a:tblPr/>
              <a:tblGrid>
                <a:gridCol w="40168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Button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95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self.text: str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self.pressed: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self.last_pressed: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self.button: ImageButton()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self.Rect. pygame.Rect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self.font: pygame.font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self.font_color: pygame.Color()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self.rendered_text: None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self.rendered_rect: None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Button(self, x, y, text, color)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render(self, surface)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get_event(self, event)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get_button(self): ImageButton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default_values(self)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Table 3"/>
          <p:cNvGraphicFramePr/>
          <p:nvPr/>
        </p:nvGraphicFramePr>
        <p:xfrm>
          <a:off x="4389840" y="305640"/>
          <a:ext cx="4016520" cy="3052800"/>
        </p:xfrm>
        <a:graphic>
          <a:graphicData uri="http://schemas.openxmlformats.org/drawingml/2006/table">
            <a:tbl>
              <a:tblPr/>
              <a:tblGrid>
                <a:gridCol w="40168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BackButton(pygame.sprite.Sprite)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4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self.image: image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self.rect: pygame.Rect()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self.x, self.y, self.rect.x, self.rect.y: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self.press, self.last_pressed: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BackButton(self, group, x, y)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event):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default_values(self)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Game(Board)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44000" y="1249920"/>
            <a:ext cx="9590760" cy="68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__init__(self, surface, old_pixels=None)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self.play: bool // состояние игры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self.shape: Shape() // нынешняя фигура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self.speed: list // скорость спуска фигур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self.next_shape: Shape // следующая фигура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self.next_shape_render: ShowNextShape // объект класса ShowNextShape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self.pixels: list // «пиксели» фигуры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self.statick_pixels: list // «пиксели» которые не подлежат движению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self.surface: pygame.Surface // холст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clear_board(self)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Очищает self.board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update_board(self)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Заносит «пиксели» на игровое поле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Обновляет и отрисовывает поле (спускает фигуру, создает новую, заканчивает игру)</a:t>
            </a:r>
            <a:endParaRPr/>
          </a:p>
          <a:p>
            <a:pPr marL="212760" indent="-211680">
              <a:lnSpc>
                <a:spcPct val="100000"/>
              </a:lnSpc>
            </a:pPr>
            <a:endParaRPr/>
          </a:p>
          <a:p>
            <a:pPr marL="212760" indent="-211680">
              <a:lnSpc>
                <a:spcPct val="100000"/>
              </a:lnSpc>
            </a:pPr>
            <a:endParaRPr/>
          </a:p>
          <a:p>
            <a:pPr marL="212760" indent="-211680">
              <a:lnSpc>
                <a:spcPct val="100000"/>
              </a:lnSpc>
            </a:pPr>
            <a:endParaRPr/>
          </a:p>
          <a:p>
            <a:pPr marL="212760" indent="-21168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00160" y="216000"/>
            <a:ext cx="9590760" cy="72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move_shape(self)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Перемещает фигуру, подсчитывает очки, убирает заполненную линию. Ускоряет падение фигуры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get_speed(self)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состояние скорости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change_speed(self, value)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Меняет скорость, в зависимости от нажатия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get_next_shape(self)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следующую фигуру (её рендер)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get_info(self)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self.play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get_shape(self)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фигуру self.shape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get_board(self)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self.board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get_statick_pixels(self)</a:t>
            </a:r>
            <a:endParaRPr/>
          </a:p>
          <a:p>
            <a:pPr marL="212760" indent="-21168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список координат статических «пискселей»</a:t>
            </a:r>
            <a:endParaRPr/>
          </a:p>
          <a:p>
            <a:pPr marL="212760" indent="-211680">
              <a:lnSpc>
                <a:spcPct val="100000"/>
              </a:lnSpc>
            </a:pPr>
            <a:endParaRPr/>
          </a:p>
          <a:p>
            <a:pPr marL="212760" indent="-211680">
              <a:lnSpc>
                <a:spcPct val="100000"/>
              </a:lnSpc>
            </a:pPr>
            <a:endParaRPr/>
          </a:p>
          <a:p>
            <a:pPr marL="212760" indent="-211680">
              <a:lnSpc>
                <a:spcPct val="100000"/>
              </a:lnSpc>
            </a:pPr>
            <a:endParaRPr/>
          </a:p>
          <a:p>
            <a:pPr marL="212760" indent="-21168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Функции программы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216000" y="1514520"/>
            <a:ext cx="9971640" cy="34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load_image(name, colorkey=None) — загружает изображение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extreme_point(lists, direction) — возвращает крайние точки фигуры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terminate() - завершает работу программы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load_old_game() - загружает сохранение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save_game(statick_pixels, score, time) — сохраняет игру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load_records() - загружает рекорды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push_records(name, score, time) — сохраняет рекорд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leaderboard() - выводит списки лидеров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main() - основной цикл меню</a:t>
            </a:r>
            <a:endParaRPr/>
          </a:p>
          <a:p>
            <a:pPr marL="212760" indent="-2116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game(old_pixels, score, time) — основной игровой цикл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13840" y="4973400"/>
            <a:ext cx="36010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running:</a:t>
            </a:r>
            <a:endParaRPr/>
          </a:p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old_pixels, score, time = main()</a:t>
            </a:r>
            <a:endParaRPr/>
          </a:p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game(old_pixels, score, time) 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237720" y="3671640"/>
            <a:ext cx="673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775760" y="2460240"/>
            <a:ext cx="8402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Button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4807440" y="1798560"/>
            <a:ext cx="7354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8136360" y="3684240"/>
            <a:ext cx="991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TextBox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7388640" y="2374560"/>
            <a:ext cx="13942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leaderboard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6644160" y="1366560"/>
            <a:ext cx="13467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BackButton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>
            <a:off x="4574160" y="4404960"/>
            <a:ext cx="14738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ImageButton</a:t>
            </a:r>
            <a:endParaRPr/>
          </a:p>
        </p:txBody>
      </p:sp>
      <p:sp>
        <p:nvSpPr>
          <p:cNvPr id="174" name="CustomShape 9"/>
          <p:cNvSpPr/>
          <p:nvPr/>
        </p:nvSpPr>
        <p:spPr>
          <a:xfrm>
            <a:off x="3385080" y="2388960"/>
            <a:ext cx="6782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</a:t>
            </a:r>
            <a:endParaRPr/>
          </a:p>
        </p:txBody>
      </p:sp>
      <p:sp>
        <p:nvSpPr>
          <p:cNvPr id="175" name="CustomShape 10"/>
          <p:cNvSpPr/>
          <p:nvPr/>
        </p:nvSpPr>
        <p:spPr>
          <a:xfrm>
            <a:off x="1080000" y="3527280"/>
            <a:ext cx="18770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ShowNextShape</a:t>
            </a:r>
            <a:endParaRPr/>
          </a:p>
        </p:txBody>
      </p:sp>
      <p:sp>
        <p:nvSpPr>
          <p:cNvPr id="176" name="CustomShape 11"/>
          <p:cNvSpPr/>
          <p:nvPr/>
        </p:nvSpPr>
        <p:spPr>
          <a:xfrm>
            <a:off x="2437200" y="2820600"/>
            <a:ext cx="80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</a:t>
            </a:r>
            <a:endParaRPr/>
          </a:p>
        </p:txBody>
      </p:sp>
      <p:sp>
        <p:nvSpPr>
          <p:cNvPr id="177" name="CustomShape 12"/>
          <p:cNvSpPr/>
          <p:nvPr/>
        </p:nvSpPr>
        <p:spPr>
          <a:xfrm>
            <a:off x="1872360" y="1885680"/>
            <a:ext cx="10796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Shapes</a:t>
            </a:r>
            <a:endParaRPr/>
          </a:p>
        </p:txBody>
      </p:sp>
      <p:sp>
        <p:nvSpPr>
          <p:cNvPr id="178" name="CustomShape 13"/>
          <p:cNvSpPr/>
          <p:nvPr/>
        </p:nvSpPr>
        <p:spPr>
          <a:xfrm>
            <a:off x="864000" y="2519280"/>
            <a:ext cx="673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Pixel</a:t>
            </a:r>
            <a:endParaRPr/>
          </a:p>
        </p:txBody>
      </p:sp>
      <p:sp>
        <p:nvSpPr>
          <p:cNvPr id="179" name="CustomShape 14"/>
          <p:cNvSpPr/>
          <p:nvPr/>
        </p:nvSpPr>
        <p:spPr>
          <a:xfrm>
            <a:off x="3672360" y="3684240"/>
            <a:ext cx="7498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</a:t>
            </a:r>
            <a:endParaRPr/>
          </a:p>
        </p:txBody>
      </p:sp>
      <p:sp>
        <p:nvSpPr>
          <p:cNvPr id="180" name="Line 15"/>
          <p:cNvSpPr/>
          <p:nvPr/>
        </p:nvSpPr>
        <p:spPr>
          <a:xfrm flipH="1" flipV="1">
            <a:off x="4028040" y="4025520"/>
            <a:ext cx="225360" cy="7300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6"/>
          <p:cNvSpPr/>
          <p:nvPr/>
        </p:nvSpPr>
        <p:spPr>
          <a:xfrm flipV="1">
            <a:off x="6480720" y="4012920"/>
            <a:ext cx="71280" cy="671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7"/>
          <p:cNvSpPr/>
          <p:nvPr/>
        </p:nvSpPr>
        <p:spPr>
          <a:xfrm flipV="1">
            <a:off x="4104000" y="2801520"/>
            <a:ext cx="792360" cy="887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8"/>
          <p:cNvSpPr/>
          <p:nvPr/>
        </p:nvSpPr>
        <p:spPr>
          <a:xfrm flipH="1" flipV="1">
            <a:off x="5612040" y="2802960"/>
            <a:ext cx="873360" cy="873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9"/>
          <p:cNvSpPr/>
          <p:nvPr/>
        </p:nvSpPr>
        <p:spPr>
          <a:xfrm>
            <a:off x="5183640" y="2879280"/>
            <a:ext cx="71280" cy="144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20"/>
          <p:cNvSpPr/>
          <p:nvPr/>
        </p:nvSpPr>
        <p:spPr>
          <a:xfrm flipV="1">
            <a:off x="5183640" y="2139480"/>
            <a:ext cx="1440" cy="325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21"/>
          <p:cNvSpPr/>
          <p:nvPr/>
        </p:nvSpPr>
        <p:spPr>
          <a:xfrm flipV="1">
            <a:off x="4104000" y="2139480"/>
            <a:ext cx="703440" cy="1549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22"/>
          <p:cNvSpPr/>
          <p:nvPr/>
        </p:nvSpPr>
        <p:spPr>
          <a:xfrm flipH="1" flipV="1">
            <a:off x="5539320" y="2141280"/>
            <a:ext cx="946080" cy="153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3"/>
          <p:cNvSpPr/>
          <p:nvPr/>
        </p:nvSpPr>
        <p:spPr>
          <a:xfrm>
            <a:off x="6912360" y="3887280"/>
            <a:ext cx="122400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4"/>
          <p:cNvSpPr/>
          <p:nvPr/>
        </p:nvSpPr>
        <p:spPr>
          <a:xfrm flipV="1">
            <a:off x="6841080" y="2802960"/>
            <a:ext cx="863280" cy="873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5"/>
          <p:cNvSpPr/>
          <p:nvPr/>
        </p:nvSpPr>
        <p:spPr>
          <a:xfrm flipH="1" flipV="1">
            <a:off x="7412400" y="1793520"/>
            <a:ext cx="512640" cy="585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6"/>
          <p:cNvSpPr/>
          <p:nvPr/>
        </p:nvSpPr>
        <p:spPr>
          <a:xfrm flipH="1" flipV="1">
            <a:off x="5683680" y="1937880"/>
            <a:ext cx="1593720" cy="585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7"/>
          <p:cNvSpPr/>
          <p:nvPr/>
        </p:nvSpPr>
        <p:spPr>
          <a:xfrm flipH="1" flipV="1">
            <a:off x="3738960" y="2801520"/>
            <a:ext cx="369720" cy="887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8"/>
          <p:cNvSpPr/>
          <p:nvPr/>
        </p:nvSpPr>
        <p:spPr>
          <a:xfrm flipV="1">
            <a:off x="3888000" y="2010960"/>
            <a:ext cx="919440" cy="382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9"/>
          <p:cNvSpPr/>
          <p:nvPr/>
        </p:nvSpPr>
        <p:spPr>
          <a:xfrm flipH="1" flipV="1">
            <a:off x="2954880" y="3738240"/>
            <a:ext cx="650880" cy="81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30"/>
          <p:cNvSpPr/>
          <p:nvPr/>
        </p:nvSpPr>
        <p:spPr>
          <a:xfrm flipH="1" flipV="1">
            <a:off x="3235680" y="3161880"/>
            <a:ext cx="441360" cy="527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1"/>
          <p:cNvSpPr/>
          <p:nvPr/>
        </p:nvSpPr>
        <p:spPr>
          <a:xfrm flipH="1" flipV="1">
            <a:off x="2518200" y="2296800"/>
            <a:ext cx="293760" cy="512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2"/>
          <p:cNvSpPr/>
          <p:nvPr/>
        </p:nvSpPr>
        <p:spPr>
          <a:xfrm flipH="1">
            <a:off x="1508400" y="2229840"/>
            <a:ext cx="438120" cy="216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3"/>
          <p:cNvSpPr/>
          <p:nvPr/>
        </p:nvSpPr>
        <p:spPr>
          <a:xfrm flipH="1">
            <a:off x="1941840" y="3166560"/>
            <a:ext cx="509760" cy="432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4"/>
          <p:cNvSpPr/>
          <p:nvPr/>
        </p:nvSpPr>
        <p:spPr>
          <a:xfrm flipH="1" flipV="1">
            <a:off x="1221120" y="2947680"/>
            <a:ext cx="222120" cy="582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2018-02-19T19:11:11Z</dcterms:created>
  <dc:language>ru-RU</dc:language>
  <cp:lastModifiedBy>Лехов  Кирилл</cp:lastModifiedBy>
  <cp:lastPrinted>1601-01-01T00:00:00Z</cp:lastPrinted>
  <dcterms:modified xsi:type="dcterms:W3CDTF">2018-02-20T17:14:01Z</dcterms:modified>
  <cp:revision>13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13</vt:i4>
  </property>
  <property fmtid="{D5CDD505-2E9C-101B-9397-08002B2CF9AE}" pid="7" name="PresentationFormat">
    <vt:lpwstr>Произвольный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