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"/>
  </p:handoutMasterIdLst>
  <p:sldIdLst>
    <p:sldId id="256" r:id="rId2"/>
    <p:sldId id="258" r:id="rId3"/>
    <p:sldId id="259" r:id="rId4"/>
    <p:sldId id="265" r:id="rId5"/>
    <p:sldId id="264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FE99A-54BD-4C83-801E-B1178BC2C310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FA70D-0186-451C-96A3-5C2105414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71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2B-0319-4D14-AB3E-ADB06B79B1B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60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2B-0319-4D14-AB3E-ADB06B79B1B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15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2B-0319-4D14-AB3E-ADB06B79B1B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973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2B-0319-4D14-AB3E-ADB06B79B1B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7746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2B-0319-4D14-AB3E-ADB06B79B1B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809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2B-0319-4D14-AB3E-ADB06B79B1B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372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2B-0319-4D14-AB3E-ADB06B79B1B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94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2B-0319-4D14-AB3E-ADB06B79B1B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57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F77502B-0319-4D14-AB3E-ADB06B79B1B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24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2B-0319-4D14-AB3E-ADB06B79B1B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5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2B-0319-4D14-AB3E-ADB06B79B1B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26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2B-0319-4D14-AB3E-ADB06B79B1B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28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2B-0319-4D14-AB3E-ADB06B79B1B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39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2B-0319-4D14-AB3E-ADB06B79B1B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18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2B-0319-4D14-AB3E-ADB06B79B1B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2B-0319-4D14-AB3E-ADB06B79B1B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1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2B-0319-4D14-AB3E-ADB06B79B1B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1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7502B-0319-4D14-AB3E-ADB06B79B1B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B7CE-AE3A-4FD7-85BD-C8468C8E6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042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3720" y="2578588"/>
            <a:ext cx="8409215" cy="1617855"/>
          </a:xfrm>
        </p:spPr>
        <p:txBody>
          <a:bodyPr/>
          <a:lstStyle/>
          <a:p>
            <a:r>
              <a:rPr lang="ru-RU" dirty="0" smtClean="0"/>
              <a:t>Проект по </a:t>
            </a:r>
            <a:r>
              <a:rPr lang="en-US" dirty="0" err="1" smtClean="0"/>
              <a:t>Pygame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Dicey Dungeons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25783" y="4869135"/>
            <a:ext cx="9144000" cy="1655762"/>
          </a:xfrm>
        </p:spPr>
        <p:txBody>
          <a:bodyPr/>
          <a:lstStyle/>
          <a:p>
            <a:r>
              <a:rPr lang="ru-RU" dirty="0" smtClean="0"/>
              <a:t>Учащи</a:t>
            </a:r>
            <a:r>
              <a:rPr lang="ru-RU" dirty="0"/>
              <a:t>е</a:t>
            </a:r>
            <a:r>
              <a:rPr lang="ru-RU" dirty="0" smtClean="0"/>
              <a:t>ся: </a:t>
            </a:r>
            <a:r>
              <a:rPr lang="ru-RU" dirty="0" err="1" smtClean="0"/>
              <a:t>Осипчук</a:t>
            </a:r>
            <a:r>
              <a:rPr lang="ru-RU" dirty="0" smtClean="0"/>
              <a:t> Артём Андреевич</a:t>
            </a:r>
          </a:p>
          <a:p>
            <a:r>
              <a:rPr lang="ru-RU" dirty="0" err="1" smtClean="0"/>
              <a:t>Пиняев</a:t>
            </a:r>
            <a:r>
              <a:rPr lang="ru-RU" dirty="0" smtClean="0"/>
              <a:t> Кирилл </a:t>
            </a:r>
            <a:r>
              <a:rPr lang="ru-RU" dirty="0" smtClean="0"/>
              <a:t>Алексеевич</a:t>
            </a:r>
            <a:endParaRPr lang="ru-RU" dirty="0" smtClean="0"/>
          </a:p>
          <a:p>
            <a:r>
              <a:rPr lang="ru-RU" dirty="0" smtClean="0"/>
              <a:t>Руководитель проекта: </a:t>
            </a:r>
            <a:r>
              <a:rPr lang="ru-RU" dirty="0" err="1" smtClean="0"/>
              <a:t>Любвин</a:t>
            </a:r>
            <a:r>
              <a:rPr lang="ru-RU" dirty="0" smtClean="0"/>
              <a:t> Иван Николаевич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9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был создан для того, чтобы люди смогли поиграть в нашу игру. Она имеет достаточно хороший </a:t>
            </a:r>
            <a:r>
              <a:rPr lang="ru-RU" dirty="0" err="1" smtClean="0"/>
              <a:t>геймплей</a:t>
            </a:r>
            <a:r>
              <a:rPr lang="ru-RU" dirty="0" smtClean="0"/>
              <a:t>, чтобы пройти её не один раз и даже пройти не с первого раза:</a:t>
            </a:r>
            <a:r>
              <a:rPr lang="en-US" dirty="0" smtClean="0"/>
              <a:t>D</a:t>
            </a:r>
            <a:endParaRPr lang="ru-RU" dirty="0" smtClean="0"/>
          </a:p>
          <a:p>
            <a:r>
              <a:rPr lang="ru-RU" dirty="0" smtClean="0"/>
              <a:t>Мы потратили много времени и сил на реализацию, но оно того стоило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24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2154" y="1"/>
            <a:ext cx="9613863" cy="685800"/>
          </a:xfrm>
        </p:spPr>
        <p:txBody>
          <a:bodyPr/>
          <a:lstStyle/>
          <a:p>
            <a:r>
              <a:rPr lang="ru-RU" dirty="0" smtClean="0"/>
              <a:t>Описание реализации: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57363" y="1071409"/>
            <a:ext cx="4472327" cy="69313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коде присутствуют 7 классов: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63993" y="1984980"/>
            <a:ext cx="4698355" cy="3795334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 smtClean="0"/>
              <a:t>Menu </a:t>
            </a:r>
            <a:r>
              <a:rPr lang="ru-RU" sz="2000" dirty="0" smtClean="0"/>
              <a:t>– класс с которого начинается любая добропорядочная игра. Он может осуществить выход из игры, показать авторов или начать\продолжить игровую сессию.</a:t>
            </a:r>
          </a:p>
          <a:p>
            <a:r>
              <a:rPr lang="en-US" sz="2000" dirty="0" err="1" smtClean="0"/>
              <a:t>MapPeredvizenie</a:t>
            </a:r>
            <a:r>
              <a:rPr lang="ru-RU" sz="2000" dirty="0" smtClean="0"/>
              <a:t> один из наших любимых. Он отвечает ходьбу по карте персонажем, и взаимодействие абсолютно всеми компонентами игры: враги, сундуки, люки, торговец и, конечно же, яблоки. Мы его любим из-за обилия проведённых за ним часов, хотя сейчас баги в нём отсутствуют.</a:t>
            </a:r>
          </a:p>
          <a:p>
            <a:r>
              <a:rPr lang="en-US" sz="1800" dirty="0" err="1"/>
              <a:t>MainCharacter</a:t>
            </a:r>
            <a:r>
              <a:rPr lang="ru-RU" sz="1900" dirty="0" smtClean="0"/>
              <a:t> не особо полезный класс, но благодаря нему мы всегда знаем статистику персонажа, такую как деньги, местоположение или жизни.</a:t>
            </a:r>
          </a:p>
          <a:p>
            <a:r>
              <a:rPr lang="en-US" sz="1800" dirty="0" smtClean="0"/>
              <a:t>Inventory</a:t>
            </a:r>
            <a:r>
              <a:rPr lang="ru-RU" sz="1800" dirty="0" smtClean="0"/>
              <a:t> привязан к карте через персонажа, т.к. это один из классов сохраняющих прогресс. В нём вы можете менять вооружение персонажа и вообще хранить его.</a:t>
            </a:r>
            <a:endParaRPr lang="ru-RU" sz="20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487988" y="1993143"/>
            <a:ext cx="4700059" cy="3681036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err="1" smtClean="0"/>
              <a:t>Torgovec</a:t>
            </a:r>
            <a:r>
              <a:rPr lang="ru-RU" sz="1600" dirty="0" smtClean="0"/>
              <a:t> это самый необязательный класс, он всего лишь продаёт вам неограниченное(ну кроме вашего запаса монет) кол-во </a:t>
            </a:r>
            <a:r>
              <a:rPr lang="ru-RU" sz="1600" dirty="0" err="1" smtClean="0"/>
              <a:t>способностец</a:t>
            </a:r>
            <a:r>
              <a:rPr lang="ru-RU" sz="1600" dirty="0" smtClean="0"/>
              <a:t> из определённого ассортимента.</a:t>
            </a:r>
          </a:p>
          <a:p>
            <a:r>
              <a:rPr lang="en-US" sz="1600" dirty="0" smtClean="0"/>
              <a:t>Weapons</a:t>
            </a:r>
            <a:r>
              <a:rPr lang="ru-RU" sz="1600" dirty="0" smtClean="0"/>
              <a:t>, также как и </a:t>
            </a:r>
            <a:r>
              <a:rPr lang="en-US" sz="1600" dirty="0" err="1" smtClean="0"/>
              <a:t>Enemy_editor</a:t>
            </a:r>
            <a:r>
              <a:rPr lang="ru-RU" sz="1600" dirty="0" smtClean="0"/>
              <a:t> нужны для создания оружия и врагов. Они хороши тем, что связаны с вспомогательным классом </a:t>
            </a:r>
            <a:r>
              <a:rPr lang="en-US" sz="1600" dirty="0" err="1" smtClean="0"/>
              <a:t>Load_lvl</a:t>
            </a:r>
            <a:r>
              <a:rPr lang="ru-RU" sz="1600" dirty="0" smtClean="0"/>
              <a:t>, и можно делать </a:t>
            </a:r>
            <a:r>
              <a:rPr lang="ru-RU" sz="1600" u="sng" dirty="0" smtClean="0"/>
              <a:t>каких угодно</a:t>
            </a:r>
            <a:r>
              <a:rPr lang="ru-RU" sz="1600" dirty="0" smtClean="0"/>
              <a:t> врагов и способности. Это задатки для людей, любящих моды на игры</a:t>
            </a:r>
          </a:p>
          <a:p>
            <a:r>
              <a:rPr lang="en-US" sz="1600" dirty="0" smtClean="0"/>
              <a:t>Fight</a:t>
            </a:r>
            <a:r>
              <a:rPr lang="ru-RU" sz="1600" dirty="0" smtClean="0"/>
              <a:t> это самый </a:t>
            </a:r>
            <a:r>
              <a:rPr lang="ru-RU" sz="1600" dirty="0" err="1" smtClean="0"/>
              <a:t>проблемоёмкий</a:t>
            </a:r>
            <a:r>
              <a:rPr lang="ru-RU" sz="1600" dirty="0" smtClean="0"/>
              <a:t> класс. В нём происходят бои, связывающие все предыдущие классы между собой и составляющие </a:t>
            </a:r>
            <a:r>
              <a:rPr lang="ru-RU" sz="1600" dirty="0" err="1" smtClean="0"/>
              <a:t>геймплейную</a:t>
            </a:r>
            <a:r>
              <a:rPr lang="ru-RU" sz="1600" dirty="0" smtClean="0"/>
              <a:t> основу игры.</a:t>
            </a:r>
          </a:p>
          <a:p>
            <a:r>
              <a:rPr lang="en-US" sz="1600" dirty="0" err="1" smtClean="0"/>
              <a:t>Treasure_Chest</a:t>
            </a:r>
            <a:r>
              <a:rPr lang="ru-RU" sz="1600" dirty="0" smtClean="0"/>
              <a:t> прост. Он передаёт вам спрятанное в нём сокровище.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3897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40129"/>
            <a:ext cx="8017165" cy="4509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9930"/>
            <a:ext cx="6467431" cy="363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249" y="440129"/>
            <a:ext cx="6062749" cy="3410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68" y="3758984"/>
            <a:ext cx="5799513" cy="3262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1897" y="639634"/>
            <a:ext cx="9613863" cy="595993"/>
          </a:xfrm>
        </p:spPr>
        <p:txBody>
          <a:bodyPr/>
          <a:lstStyle/>
          <a:p>
            <a:pPr algn="ctr"/>
            <a:r>
              <a:rPr lang="ru-RU" dirty="0" smtClean="0"/>
              <a:t>Скриншоты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159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63993" y="2050294"/>
            <a:ext cx="4698355" cy="409741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Кроме стандартной библиотеки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использовались библиотеки </a:t>
            </a:r>
            <a:r>
              <a:rPr lang="en-US" dirty="0" smtClean="0"/>
              <a:t>Random </a:t>
            </a:r>
            <a:r>
              <a:rPr lang="ru-RU" dirty="0" smtClean="0"/>
              <a:t>и </a:t>
            </a:r>
            <a:r>
              <a:rPr lang="en-US" dirty="0" err="1" smtClean="0"/>
              <a:t>os</a:t>
            </a:r>
            <a:r>
              <a:rPr lang="en-US" dirty="0" smtClean="0"/>
              <a:t>.</a:t>
            </a:r>
            <a:r>
              <a:rPr lang="ru-RU" dirty="0" smtClean="0"/>
              <a:t> Ещё использовались спрайты для героев и врагов, а также для анимации люка. Есть две важный переменных </a:t>
            </a:r>
            <a:r>
              <a:rPr lang="en-US" dirty="0" err="1" smtClean="0"/>
              <a:t>active_file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files</a:t>
            </a:r>
            <a:endParaRPr lang="ru-RU" dirty="0" smtClean="0"/>
          </a:p>
          <a:p>
            <a:r>
              <a:rPr lang="ru-RU" dirty="0" smtClean="0"/>
              <a:t>(тут мы говорим, что через них определяется кого </a:t>
            </a:r>
            <a:r>
              <a:rPr lang="ru-RU" dirty="0" err="1" smtClean="0"/>
              <a:t>редерить</a:t>
            </a:r>
            <a:r>
              <a:rPr lang="ru-RU" dirty="0" smtClean="0"/>
              <a:t> и какие спрайты врубать)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713" y="1273629"/>
            <a:ext cx="5485773" cy="509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26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r>
              <a:rPr lang="ru-RU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Выводы: Мы создали что-то вполне </a:t>
            </a:r>
            <a:r>
              <a:rPr lang="ru-RU" dirty="0" err="1" smtClean="0"/>
              <a:t>играбельное</a:t>
            </a:r>
            <a:r>
              <a:rPr lang="ru-RU" dirty="0" smtClean="0"/>
              <a:t> и работающее. Мы считаем, что в проекте использованы все требуемые технологии и что проект выполнен на отлично.</a:t>
            </a:r>
            <a:endParaRPr lang="ru-RU" dirty="0"/>
          </a:p>
          <a:p>
            <a:r>
              <a:rPr lang="ru-RU" dirty="0" smtClean="0"/>
              <a:t>Доработки: сделать модификации для игры: больше врагов, больше способностей. Улучшение графики, добавление выбора персонажа и их отличительных черт, улучшение финального босса и концовок.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7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254</TotalTime>
  <Words>410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Берлин</vt:lpstr>
      <vt:lpstr>Проект по Pygame: Dicey Dungeons</vt:lpstr>
      <vt:lpstr>Введение:</vt:lpstr>
      <vt:lpstr>Описание реализации:</vt:lpstr>
      <vt:lpstr>Скриншоты</vt:lpstr>
      <vt:lpstr>Технологии:</vt:lpstr>
      <vt:lpstr>Заключение: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Мой проект</dc:title>
  <dc:creator>student</dc:creator>
  <cp:lastModifiedBy>mai1</cp:lastModifiedBy>
  <cp:revision>18</cp:revision>
  <dcterms:created xsi:type="dcterms:W3CDTF">2019-11-05T08:46:23Z</dcterms:created>
  <dcterms:modified xsi:type="dcterms:W3CDTF">2020-01-23T10:35:42Z</dcterms:modified>
</cp:coreProperties>
</file>