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69966"/>
            <a:ext cx="8791575" cy="12453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Крестики нолики 7</a:t>
            </a:r>
            <a:r>
              <a:rPr lang="en-US" dirty="0" smtClean="0"/>
              <a:t>X7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38010" y="5904411"/>
            <a:ext cx="4093029" cy="84473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Пиняев Кирилл 9</a:t>
            </a:r>
            <a:r>
              <a:rPr lang="en-US" dirty="0" smtClean="0"/>
              <a:t>”</a:t>
            </a:r>
            <a:r>
              <a:rPr lang="ru-RU" dirty="0" smtClean="0"/>
              <a:t>Б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Руководитель </a:t>
            </a:r>
            <a:r>
              <a:rPr lang="ru-RU" dirty="0" err="1"/>
              <a:t>Любвин</a:t>
            </a:r>
            <a:r>
              <a:rPr lang="ru-RU" dirty="0"/>
              <a:t> </a:t>
            </a:r>
            <a:r>
              <a:rPr lang="ru-RU" dirty="0" smtClean="0"/>
              <a:t>И.Н.</a:t>
            </a:r>
          </a:p>
          <a:p>
            <a:endParaRPr lang="ru-RU" dirty="0"/>
          </a:p>
        </p:txBody>
      </p:sp>
      <p:pic>
        <p:nvPicPr>
          <p:cNvPr id="4" name="Рисунок 3" descr="Игр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59" y="2138922"/>
            <a:ext cx="2156647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6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был создан для развлечения. На идею меня подтолкнуло желание улучшить обычные крестики нолики, добавить что то новое.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21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был реализован с помощью 4 модулей. В нём использовались библиотеки </a:t>
            </a:r>
            <a:r>
              <a:rPr lang="en-US" dirty="0" smtClean="0"/>
              <a:t>PyQt5, </a:t>
            </a:r>
            <a:r>
              <a:rPr lang="en-US" dirty="0" err="1" smtClean="0"/>
              <a:t>Qt</a:t>
            </a:r>
            <a:r>
              <a:rPr lang="en-US" dirty="0" smtClean="0"/>
              <a:t>, sqlite3 </a:t>
            </a:r>
            <a:r>
              <a:rPr lang="ru-RU" dirty="0" smtClean="0"/>
              <a:t>и </a:t>
            </a:r>
            <a:r>
              <a:rPr lang="en-US" dirty="0" smtClean="0"/>
              <a:t>random. </a:t>
            </a:r>
            <a:r>
              <a:rPr lang="ru-RU" dirty="0" smtClean="0"/>
              <a:t>Так же в проекте использовалась база данных, она позволяла сохранять и загружать игры.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32" y="4007043"/>
            <a:ext cx="2139629" cy="19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Поставленная задача была выполнена, но есть еще идеи для доработки</a:t>
            </a:r>
            <a:r>
              <a:rPr lang="en-US" dirty="0" smtClean="0"/>
              <a:t>:</a:t>
            </a:r>
            <a:r>
              <a:rPr lang="ru-RU" dirty="0" smtClean="0"/>
              <a:t> можно добавить режим на одного игрока против компьютера, интерфейс сделать более красивым и красочным, улучшить систему загрузки.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9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"/>
            <a:ext cx="12192000" cy="68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31</TotalTime>
  <Words>107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Крестики нолики 7X7 На python</vt:lpstr>
      <vt:lpstr>Идея проекта</vt:lpstr>
      <vt:lpstr>Реализация проекта</vt:lpstr>
      <vt:lpstr>итоги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Крестики нолики 7X7 На python</dc:title>
  <dc:creator>Кирилл</dc:creator>
  <cp:lastModifiedBy>Кирилл</cp:lastModifiedBy>
  <cp:revision>4</cp:revision>
  <dcterms:created xsi:type="dcterms:W3CDTF">2019-11-13T20:21:05Z</dcterms:created>
  <dcterms:modified xsi:type="dcterms:W3CDTF">2019-11-13T20:52:19Z</dcterms:modified>
</cp:coreProperties>
</file>