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jpe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– Тетрис </a:t>
            </a:r>
            <a:r>
              <a:rPr lang="ru-RU" dirty="0" err="1"/>
              <a:t>паркур</a:t>
            </a:r>
            <a:r>
              <a:rPr lang="ru-RU" dirty="0"/>
              <a:t> 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8050CA6-F987-75EB-B2D8-FA5A76CDE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3667380" cy="4125803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1B24E18B-1D21-2E2A-96DB-ED003BE26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005" y="795612"/>
            <a:ext cx="3887626" cy="5915953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567C77A5-E21C-537A-B85F-87E78DB1F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32194">
            <a:off x="3890040" y="1955287"/>
            <a:ext cx="3747512" cy="3596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CDB13A-CA7B-D68E-3416-19045273AB3D}"/>
              </a:ext>
            </a:extLst>
          </p:cNvPr>
          <p:cNvSpPr txBox="1"/>
          <p:nvPr/>
        </p:nvSpPr>
        <p:spPr>
          <a:xfrm>
            <a:off x="8097808" y="6492875"/>
            <a:ext cx="576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/>
              <a:t>Авторы: Беляков Лев, </a:t>
            </a:r>
            <a:r>
              <a:rPr lang="ru-RU" dirty="0" err="1"/>
              <a:t>Страшнов</a:t>
            </a:r>
            <a:r>
              <a:rPr lang="ru-RU" dirty="0"/>
              <a:t> Кирилл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E5752-481F-0C25-07C7-5EE093CA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948" y="365125"/>
            <a:ext cx="7747543" cy="1079458"/>
          </a:xfrm>
        </p:spPr>
        <p:txBody>
          <a:bodyPr/>
          <a:lstStyle/>
          <a:p>
            <a:r>
              <a:rPr lang="ru-RU" dirty="0"/>
              <a:t>Цель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B87F6B-B07E-01E8-F0C7-F4513D4E0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948" y="2141537"/>
            <a:ext cx="4430602" cy="4351338"/>
          </a:xfrm>
        </p:spPr>
        <p:txBody>
          <a:bodyPr/>
          <a:lstStyle/>
          <a:p>
            <a:r>
              <a:rPr lang="ru-RU" dirty="0"/>
              <a:t>Один игрок пытается добраться до двери, а второй пытается ему помешать, задев его деталью тетриса.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C946AEC4-D952-2B66-2492-01BFEC2C2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748" y="719666"/>
            <a:ext cx="2527304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3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7F8E9-4EE0-59C6-A63B-C8233AFB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первому удаётся добраться до двери, он считается победителем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327E8EF8-C117-E4B2-3D2B-D2AEC2063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1068"/>
            <a:ext cx="3174321" cy="4027420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0B172224-B4B1-3E80-F126-F6EA236DC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30" y="1690688"/>
            <a:ext cx="2233684" cy="47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4FB6B-C225-38FB-9926-F535DBEF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второму удаётся задеть его, первый считается проигравшим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4F7B4D9-4396-C89C-DEC8-0A11983FE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637325" cy="3858309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E6E3D01F-C9B7-7BBC-8327-34B4D95B2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412" y="1727228"/>
            <a:ext cx="2208176" cy="47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9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A2E61-A9DF-55A0-D5BE-AD4E333B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Звуковое сопровождение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F6C8E6-EACE-F1DA-51F9-547F624C1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игре присутствует музыка которая играет в разных ситуациях:</a:t>
            </a:r>
          </a:p>
          <a:p>
            <a:r>
              <a:rPr lang="ru-RU" dirty="0"/>
              <a:t>В процессе самой игры</a:t>
            </a:r>
          </a:p>
          <a:p>
            <a:r>
              <a:rPr lang="ru-RU" dirty="0"/>
              <a:t>При победе первого игрока</a:t>
            </a:r>
          </a:p>
          <a:p>
            <a:r>
              <a:rPr lang="ru-RU" dirty="0"/>
              <a:t>При проигрыше первого игрока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Клавишами L и H можно изменять громкость</a:t>
            </a:r>
          </a:p>
          <a:p>
            <a:pPr marL="0" indent="0">
              <a:buNone/>
            </a:pPr>
            <a:r>
              <a:rPr lang="ru-RU" dirty="0"/>
              <a:t>Клавишей P можно выключить </a:t>
            </a:r>
            <a:r>
              <a:rPr lang="ru-RU"/>
              <a:t>звук совсем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23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C699A-539E-3287-A3A2-3846619F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классы: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9154-A561-0932-176E-F88424A55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All_sprites</a:t>
            </a:r>
            <a:r>
              <a:rPr lang="ru-RU" dirty="0"/>
              <a:t> – падающие детали тетриса</a:t>
            </a:r>
          </a:p>
          <a:p>
            <a:r>
              <a:rPr lang="ru-RU" dirty="0" err="1"/>
              <a:t>Stabel_group</a:t>
            </a:r>
            <a:r>
              <a:rPr lang="ru-RU" dirty="0"/>
              <a:t> – упавшие детали и стены</a:t>
            </a:r>
          </a:p>
          <a:p>
            <a:r>
              <a:rPr lang="ru-RU" dirty="0" err="1"/>
              <a:t>Player_group</a:t>
            </a:r>
            <a:r>
              <a:rPr lang="ru-RU" dirty="0"/>
              <a:t> – игрок</a:t>
            </a:r>
          </a:p>
          <a:p>
            <a:r>
              <a:rPr lang="ru-RU" dirty="0" err="1"/>
              <a:t>Win_group</a:t>
            </a:r>
            <a:r>
              <a:rPr lang="ru-RU" dirty="0"/>
              <a:t> - дверь</a:t>
            </a:r>
          </a:p>
        </p:txBody>
      </p:sp>
    </p:spTree>
    <p:extLst>
      <p:ext uri="{BB962C8B-B14F-4D97-AF65-F5344CB8AC3E}">
        <p14:creationId xmlns:p14="http://schemas.microsoft.com/office/powerpoint/2010/main" val="207953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FFA4E-746E-BFA3-C6CB-EAE42C97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E4105-23D9-F4CB-AB38-F62B066A5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28" y="2229036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Получилось реализовать основную задумку, изначальной идеи, но хотелось бы добавить возможность вставать на ещё не приземлившиеся детали. Также хотелось бы добавить анимации.</a:t>
            </a:r>
          </a:p>
        </p:txBody>
      </p:sp>
    </p:spTree>
    <p:extLst>
      <p:ext uri="{BB962C8B-B14F-4D97-AF65-F5344CB8AC3E}">
        <p14:creationId xmlns:p14="http://schemas.microsoft.com/office/powerpoint/2010/main" val="11242394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Проект – Тетрис паркур </vt:lpstr>
      <vt:lpstr>Цель игры</vt:lpstr>
      <vt:lpstr>Если первому удаётся добраться до двери, он считается победителем</vt:lpstr>
      <vt:lpstr>Если второму удаётся задеть его, первый считается проигравшим</vt:lpstr>
      <vt:lpstr>Звуковое сопровождение </vt:lpstr>
      <vt:lpstr>Использованные классы:</vt:lpstr>
      <vt:lpstr>Заключение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Лев Беляков</cp:lastModifiedBy>
  <cp:revision>6</cp:revision>
  <dcterms:created xsi:type="dcterms:W3CDTF">2012-07-30T23:42:41Z</dcterms:created>
  <dcterms:modified xsi:type="dcterms:W3CDTF">2023-01-27T13:24:50Z</dcterms:modified>
</cp:coreProperties>
</file>