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72" r:id="rId5"/>
    <p:sldId id="273" r:id="rId6"/>
    <p:sldId id="275" r:id="rId7"/>
    <p:sldId id="276" r:id="rId8"/>
    <p:sldId id="277" r:id="rId9"/>
    <p:sldId id="268" r:id="rId10"/>
    <p:sldId id="274" r:id="rId11"/>
    <p:sldId id="265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0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24C1-3C3E-41AF-87DC-61979DF50878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DEC1-E557-4B75-97BB-BE5CBD92E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72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24C1-3C3E-41AF-87DC-61979DF50878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DEC1-E557-4B75-97BB-BE5CBD92E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247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24C1-3C3E-41AF-87DC-61979DF50878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DEC1-E557-4B75-97BB-BE5CBD92E8E8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1855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24C1-3C3E-41AF-87DC-61979DF50878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DEC1-E557-4B75-97BB-BE5CBD92E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317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24C1-3C3E-41AF-87DC-61979DF50878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DEC1-E557-4B75-97BB-BE5CBD92E8E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3307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24C1-3C3E-41AF-87DC-61979DF50878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DEC1-E557-4B75-97BB-BE5CBD92E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151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24C1-3C3E-41AF-87DC-61979DF50878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DEC1-E557-4B75-97BB-BE5CBD92E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144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24C1-3C3E-41AF-87DC-61979DF50878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DEC1-E557-4B75-97BB-BE5CBD92E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5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24C1-3C3E-41AF-87DC-61979DF50878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DEC1-E557-4B75-97BB-BE5CBD92E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67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24C1-3C3E-41AF-87DC-61979DF50878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DEC1-E557-4B75-97BB-BE5CBD92E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36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24C1-3C3E-41AF-87DC-61979DF50878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DEC1-E557-4B75-97BB-BE5CBD92E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41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24C1-3C3E-41AF-87DC-61979DF50878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DEC1-E557-4B75-97BB-BE5CBD92E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7770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24C1-3C3E-41AF-87DC-61979DF50878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DEC1-E557-4B75-97BB-BE5CBD92E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4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24C1-3C3E-41AF-87DC-61979DF50878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DEC1-E557-4B75-97BB-BE5CBD92E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89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24C1-3C3E-41AF-87DC-61979DF50878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DEC1-E557-4B75-97BB-BE5CBD92E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39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24C1-3C3E-41AF-87DC-61979DF50878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DDEC1-E557-4B75-97BB-BE5CBD92E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2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124C1-3C3E-41AF-87DC-61979DF50878}" type="datetimeFigureOut">
              <a:rPr lang="ru-RU" smtClean="0"/>
              <a:t>20.11.2022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6DDEC1-E557-4B75-97BB-BE5CBD92E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44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067" y="1693334"/>
            <a:ext cx="7766936" cy="1646302"/>
          </a:xfrm>
        </p:spPr>
        <p:txBody>
          <a:bodyPr/>
          <a:lstStyle/>
          <a:p>
            <a:pPr algn="ctr"/>
            <a:r>
              <a:rPr lang="ru-RU" sz="2800" dirty="0"/>
              <a:t>Социальная стратификация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Презентацию подготовили студенты группы ИМБО-01-22: </a:t>
            </a:r>
          </a:p>
          <a:p>
            <a:r>
              <a:rPr lang="ru-RU" dirty="0"/>
              <a:t>Голиков Михаил, Ким Кирилл и Свиридов Виталий</a:t>
            </a:r>
          </a:p>
        </p:txBody>
      </p:sp>
    </p:spTree>
    <p:extLst>
      <p:ext uri="{BB962C8B-B14F-4D97-AF65-F5344CB8AC3E}">
        <p14:creationId xmlns:p14="http://schemas.microsoft.com/office/powerpoint/2010/main" val="3726796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112DE-24AB-0FE8-CBDB-43F96227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E754831-7FFA-D2BD-E762-5F9928B567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76" y="0"/>
            <a:ext cx="9164248" cy="687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302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ru-RU" dirty="0"/>
            </a:b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80F147-A062-F114-4290-21E07DE1B5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57" y="-9230"/>
            <a:ext cx="10907486" cy="687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16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4793F59-8E35-001D-1C43-C70B89AE5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20" y="205250"/>
            <a:ext cx="8596667" cy="6447500"/>
          </a:xfrm>
        </p:spPr>
      </p:pic>
    </p:spTree>
    <p:extLst>
      <p:ext uri="{BB962C8B-B14F-4D97-AF65-F5344CB8AC3E}">
        <p14:creationId xmlns:p14="http://schemas.microsoft.com/office/powerpoint/2010/main" val="409803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C4658-7DA6-3271-126B-EFE7E633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Боярство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BEE765-C2A0-3878-F730-F97A1E86C9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Высшее сословие в российском обществе. Владело вотчинами. Служило царю. Занимало высшие государственные должности в государственном аппарате власти.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C5CC985-8ABB-29A7-48ED-C874ECD5FF3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949" y="1930400"/>
            <a:ext cx="3652024" cy="47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96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EF8D8-3418-3537-70D8-4C4CC6DC6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Дворянство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AAE13E-0883-8D89-F952-A1E528364A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Высший слой служилых людей в российском обществе. Владело поместьями, но могло передать поместье по наследству в случае продолжения государственной службы.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5FA2E37-4EF2-8739-4BA2-E8F6E571702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224" y="2160589"/>
            <a:ext cx="7385776" cy="469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042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CCDE14-2ED7-AAC9-DD58-008CB9B18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Купечество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E4BB06-B8D6-3604-651C-BE2C417B3E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Занимало второе положение в городе. Обычные купцы.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0DBC5AD-C7DD-CC92-DA0E-45E4059F022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039" y="2160589"/>
            <a:ext cx="6144532" cy="4702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816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DFA94-41BC-685B-E318-B6AD7E83A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Холопы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FB7DD8-3A1F-C4FC-0FD3-A6C789F760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Иван Васильевич во всех подданных, в народе российском, видел только «холопов»; их обязанность – беспрекословно повиноваться его воле.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71D9720-4893-B1C0-9015-FCC336DB78F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2160590"/>
            <a:ext cx="6821881" cy="428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07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21651A-F5C1-BF7A-0371-4A48952B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Смерды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DDA42C-ED24-45D3-99E5-F58EDDEEFE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Изначально были свободными жителями деревни. Позднее они были закрепощены и стали принадлежать князьям. Смерды относятся к низшим слоям русского общества.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EA8138-3747-AC51-E8BE-03B2DF95DB1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296" y="1865330"/>
            <a:ext cx="6743246" cy="447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975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F0301-75CC-E9EB-D64E-44B9CF6A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Закупы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941F96-06BD-0C47-8857-62352E70F5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Разорившиеся общинники, брали ссуду у феодала и должны были её отработать.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3EC0A4D-EEB3-6076-0A31-04A92158F1D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753" y="1570773"/>
            <a:ext cx="6857103" cy="489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843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2B0ADB-332F-FB92-2B19-5551CD07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EF6CE62-48DF-5F3F-895B-833769C66A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097" y="0"/>
            <a:ext cx="9117806" cy="683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53307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</TotalTime>
  <Words>135</Words>
  <Application>Microsoft Office PowerPoint</Application>
  <PresentationFormat>Широкоэкранный</PresentationFormat>
  <Paragraphs>16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Аспект</vt:lpstr>
      <vt:lpstr>Социальная стратификация</vt:lpstr>
      <vt:lpstr>Презентация PowerPoint</vt:lpstr>
      <vt:lpstr>Боярство</vt:lpstr>
      <vt:lpstr>Дворянство</vt:lpstr>
      <vt:lpstr>Купечество</vt:lpstr>
      <vt:lpstr>Холопы</vt:lpstr>
      <vt:lpstr>Смерды</vt:lpstr>
      <vt:lpstr>Закупы</vt:lpstr>
      <vt:lpstr>Презентация PowerPoint</vt:lpstr>
      <vt:lpstr>Презентация PowerPoint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root</dc:creator>
  <cp:lastModifiedBy>Кирилл Ким</cp:lastModifiedBy>
  <cp:revision>10</cp:revision>
  <dcterms:created xsi:type="dcterms:W3CDTF">2022-11-19T18:09:21Z</dcterms:created>
  <dcterms:modified xsi:type="dcterms:W3CDTF">2022-11-20T14:37:35Z</dcterms:modified>
</cp:coreProperties>
</file>