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65" r:id="rId4"/>
    <p:sldId id="267" r:id="rId5"/>
    <p:sldId id="26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91" d="100"/>
          <a:sy n="91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29.08.2022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29.08.2022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29.08.2022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29.08.2022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29.08.2022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29.08.2022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scikit-learn.org/stable/modules/generated/sklearn.ensemble.RandomForestClassifier.html#sklearn.ensemble.RandomForestClassifier.feature_importances_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1194171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Случайный лес </a:t>
            </a:r>
            <a:r>
              <a:rPr lang="en-US" b="1" dirty="0"/>
              <a:t>(Random forest)</a:t>
            </a:r>
            <a:r>
              <a:rPr lang="ru-RU" b="1" dirty="0"/>
              <a:t>.</a:t>
            </a:r>
            <a:br>
              <a:rPr lang="ru-RU" b="1" dirty="0"/>
            </a:br>
            <a:r>
              <a:rPr lang="ru-RU" b="1" dirty="0"/>
              <a:t> Голосование по большинству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/>
          </a:p>
        </p:txBody>
      </p:sp>
      <p:pic>
        <p:nvPicPr>
          <p:cNvPr id="3" name="Рисунок 2" descr="Изображение выглядит как игрушка&#10;&#10;Автоматически созданное описание">
            <a:extLst>
              <a:ext uri="{FF2B5EF4-FFF2-40B4-BE49-F238E27FC236}">
                <a16:creationId xmlns:a16="http://schemas.microsoft.com/office/drawing/2014/main" id="{E868C2D6-5F77-1294-9C9F-3864B0F94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51" y="689299"/>
            <a:ext cx="1954595" cy="15202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9DAE46-D1B0-281C-99F2-4B23A27B2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" y="1112183"/>
            <a:ext cx="6265808" cy="19769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4A98F6-0342-BF3B-7CB2-0657112E4096}"/>
              </a:ext>
            </a:extLst>
          </p:cNvPr>
          <p:cNvSpPr txBox="1"/>
          <p:nvPr/>
        </p:nvSpPr>
        <p:spPr>
          <a:xfrm>
            <a:off x="201788" y="2958303"/>
            <a:ext cx="6101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https://julienbeaulieu.gitbook.io/wiki/sciences/machine-learning/decision-trees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AD98E02-F834-409F-F22B-81DA6EB87B5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" b="22161"/>
          <a:stretch/>
        </p:blipFill>
        <p:spPr>
          <a:xfrm>
            <a:off x="4637409" y="2525145"/>
            <a:ext cx="7400792" cy="402333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6985C3-90A1-A2A0-F305-0E5B21706C8B}"/>
              </a:ext>
            </a:extLst>
          </p:cNvPr>
          <p:cNvSpPr txBox="1"/>
          <p:nvPr/>
        </p:nvSpPr>
        <p:spPr>
          <a:xfrm>
            <a:off x="5647822" y="6621038"/>
            <a:ext cx="6101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https://www.oreilly.com/library/view/hands-on-machine-learning/9781788992282/adf33191-ab2d-4c73-b3f8-4c2d2ac9934a.xhtml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C8F7C5-94C7-7338-4C5E-0CA3170AEF68}"/>
              </a:ext>
            </a:extLst>
          </p:cNvPr>
          <p:cNvSpPr txBox="1"/>
          <p:nvPr/>
        </p:nvSpPr>
        <p:spPr>
          <a:xfrm>
            <a:off x="2164361" y="4388262"/>
            <a:ext cx="3200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Требуется РАЗНООБРАЗИЕ!</a:t>
            </a:r>
          </a:p>
        </p:txBody>
      </p:sp>
    </p:spTree>
    <p:extLst>
      <p:ext uri="{BB962C8B-B14F-4D97-AF65-F5344CB8AC3E}">
        <p14:creationId xmlns:p14="http://schemas.microsoft.com/office/powerpoint/2010/main" val="42230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Случайный лес. </a:t>
            </a:r>
            <a:r>
              <a:rPr lang="en-US" b="1" dirty="0"/>
              <a:t>Bootstrap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F350E9-7457-B705-61CF-84F23D81BB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098" y="1624035"/>
            <a:ext cx="9106978" cy="51395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A95467-8AC7-9E10-68B0-D51D74BCA88D}"/>
              </a:ext>
            </a:extLst>
          </p:cNvPr>
          <p:cNvSpPr txBox="1"/>
          <p:nvPr/>
        </p:nvSpPr>
        <p:spPr>
          <a:xfrm>
            <a:off x="153799" y="6578378"/>
            <a:ext cx="6101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https://hackernoon.com/hn-images/0*jW2hAGmYEFH0RP9W.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757F5-562E-458A-E792-F941F2972C22}"/>
              </a:ext>
            </a:extLst>
          </p:cNvPr>
          <p:cNvSpPr txBox="1"/>
          <p:nvPr/>
        </p:nvSpPr>
        <p:spPr>
          <a:xfrm>
            <a:off x="229252" y="1227703"/>
            <a:ext cx="559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C00000"/>
                </a:solidFill>
              </a:rPr>
              <a:t>Красный цвет раздражает быков ?  </a:t>
            </a:r>
            <a:r>
              <a:rPr lang="ru-RU" b="1" dirty="0"/>
              <a:t>- Заблуждение</a:t>
            </a:r>
          </a:p>
        </p:txBody>
      </p:sp>
      <p:pic>
        <p:nvPicPr>
          <p:cNvPr id="14" name="Рисунок 13" descr="Изображение выглядит как коллекция картинок&#10;&#10;Автоматически созданное описание">
            <a:extLst>
              <a:ext uri="{FF2B5EF4-FFF2-40B4-BE49-F238E27FC236}">
                <a16:creationId xmlns:a16="http://schemas.microsoft.com/office/drawing/2014/main" id="{BD3BF373-E74A-120E-5E56-030D16B38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67" y="1624035"/>
            <a:ext cx="1772873" cy="132965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80671B3-98ED-9A85-7589-92145A011E08}"/>
              </a:ext>
            </a:extLst>
          </p:cNvPr>
          <p:cNvSpPr txBox="1"/>
          <p:nvPr/>
        </p:nvSpPr>
        <p:spPr>
          <a:xfrm>
            <a:off x="229252" y="2953690"/>
            <a:ext cx="20357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https://delusionbook.ru/byk-i-krasnaya/</a:t>
            </a:r>
          </a:p>
        </p:txBody>
      </p:sp>
    </p:spTree>
    <p:extLst>
      <p:ext uri="{BB962C8B-B14F-4D97-AF65-F5344CB8AC3E}">
        <p14:creationId xmlns:p14="http://schemas.microsoft.com/office/powerpoint/2010/main" val="414849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Случайный </a:t>
            </a:r>
            <a:r>
              <a:rPr lang="ru-RU" b="1" dirty="0" err="1"/>
              <a:t>ле</a:t>
            </a:r>
            <a:r>
              <a:rPr lang="en-US" b="1" dirty="0"/>
              <a:t>c. </a:t>
            </a:r>
            <a:r>
              <a:rPr lang="ru-RU" b="1" dirty="0"/>
              <a:t>Модель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DFCBBD-80EA-1748-7417-688B16F07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57" y="834033"/>
            <a:ext cx="9299997" cy="55050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AC6D36-0D5A-0B5B-F82E-85D8D67BE07A}"/>
              </a:ext>
            </a:extLst>
          </p:cNvPr>
          <p:cNvSpPr txBox="1"/>
          <p:nvPr/>
        </p:nvSpPr>
        <p:spPr>
          <a:xfrm>
            <a:off x="421527" y="6424490"/>
            <a:ext cx="61012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/>
              <a:t>https://www.mql5.com/ru/forum/235869</a:t>
            </a:r>
          </a:p>
        </p:txBody>
      </p:sp>
    </p:spTree>
    <p:extLst>
      <p:ext uri="{BB962C8B-B14F-4D97-AF65-F5344CB8AC3E}">
        <p14:creationId xmlns:p14="http://schemas.microsoft.com/office/powerpoint/2010/main" val="292384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Случайный </a:t>
            </a:r>
            <a:r>
              <a:rPr lang="ru-RU" b="1" dirty="0" err="1"/>
              <a:t>ле</a:t>
            </a:r>
            <a:r>
              <a:rPr lang="en-US" b="1" dirty="0"/>
              <a:t>c. </a:t>
            </a:r>
            <a:r>
              <a:rPr lang="ru-RU" b="1" dirty="0"/>
              <a:t>Реализация</a:t>
            </a:r>
            <a:r>
              <a:rPr lang="en-US" b="1" dirty="0"/>
              <a:t> </a:t>
            </a:r>
            <a:r>
              <a:rPr lang="en-US" b="1" dirty="0" err="1"/>
              <a:t>sklearn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16EE9F-3499-A4AA-D585-831488542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3" y="748673"/>
            <a:ext cx="10996613" cy="222523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2682F64-5C3F-39FE-7E66-8E513CD09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799" y="4442314"/>
            <a:ext cx="58914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estimators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 - список объектов деревьев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ru-RU" sz="2000" dirty="0">
                <a:latin typeface="+mj-lt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(типа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DecisionTreeClassifier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в этом лесу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classes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 - метки классов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n_classes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 - число классов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n_features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 - число атрибутов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n_outputs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_ - число выходов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5"/>
              </a:rPr>
              <a:t>feature_importances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hlinkClick r:id="rId5"/>
              </a:rPr>
              <a:t>_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оценка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важности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атрибутов.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CEDCA20-CF1E-9897-610B-E8B753E80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68" y="2965903"/>
            <a:ext cx="1176526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n_estimators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максимальное число деревьев в лесу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criterion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критерий для создания узла: или критерий Джини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gini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(по умолчанию), или энтропия 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entropy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max_depth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максимальная глубина дерева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max_features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максимальное число атрибутов, которые будут проверены при создании узла, по умолчанию это равно корню квадратному из числа всех атрибутов в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max_samples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 максимальное число примеров используемых для одного дерева (примеры выбираются случайно).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94BA12-3BCF-E31B-DCDD-BEFF34829E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791" y="4685978"/>
            <a:ext cx="5914622" cy="19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64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249" y="429950"/>
            <a:ext cx="9933813" cy="68449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Случайный </a:t>
            </a:r>
            <a:r>
              <a:rPr lang="ru-RU" b="1" dirty="0" err="1"/>
              <a:t>ле</a:t>
            </a:r>
            <a:r>
              <a:rPr lang="en-US" b="1" dirty="0"/>
              <a:t>c. </a:t>
            </a:r>
            <a:r>
              <a:rPr lang="ru-RU" b="1" dirty="0"/>
              <a:t>Результаты и разделяющая поверхность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9076" y="6535194"/>
            <a:ext cx="289125" cy="258628"/>
          </a:xfrm>
        </p:spPr>
        <p:txBody>
          <a:bodyPr/>
          <a:lstStyle/>
          <a:p>
            <a:fld id="{BBB51C6E-9B18-4CBB-BB10-A2EEE74EDCC6}" type="slidenum">
              <a:rPr lang="ru-RU" smtClean="0"/>
              <a:t>5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1D2D185-5BDB-85CF-59BB-DBB2A750D9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7" y="2365028"/>
            <a:ext cx="5844551" cy="417016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монитор, экран&#10;&#10;Автоматически созданное описание">
            <a:extLst>
              <a:ext uri="{FF2B5EF4-FFF2-40B4-BE49-F238E27FC236}">
                <a16:creationId xmlns:a16="http://schemas.microsoft.com/office/drawing/2014/main" id="{AB7CC491-32FE-142D-4A4D-D4B6430EB2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540" y="3068898"/>
            <a:ext cx="3887086" cy="3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34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245</Words>
  <Application>Microsoft Office PowerPoint</Application>
  <PresentationFormat>Широкоэкранный</PresentationFormat>
  <Paragraphs>29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Случайный лес (Random forest).  Голосование по большинству</vt:lpstr>
      <vt:lpstr>Случайный лес. Bootstrap</vt:lpstr>
      <vt:lpstr>Случайный леc. Модель</vt:lpstr>
      <vt:lpstr>Случайный леc. Реализация sklearn</vt:lpstr>
      <vt:lpstr>Случайный леc. Результаты и разделяющая поверхность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13</cp:revision>
  <dcterms:created xsi:type="dcterms:W3CDTF">2022-08-24T11:32:02Z</dcterms:created>
  <dcterms:modified xsi:type="dcterms:W3CDTF">2022-08-29T08:37:29Z</dcterms:modified>
</cp:coreProperties>
</file>