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05.09.2022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05.09.2022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05.09.2022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Беггинг</a:t>
            </a:r>
            <a:br>
              <a:rPr lang="ru-RU" b="1" dirty="0"/>
            </a:br>
            <a:r>
              <a:rPr lang="ru-RU" b="1" dirty="0"/>
              <a:t>Правило толпы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D98E02-F834-409F-F22B-81DA6EB87B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" b="22161"/>
          <a:stretch/>
        </p:blipFill>
        <p:spPr>
          <a:xfrm>
            <a:off x="4637409" y="2525145"/>
            <a:ext cx="7400792" cy="40233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6985C3-90A1-A2A0-F305-0E5B21706C8B}"/>
              </a:ext>
            </a:extLst>
          </p:cNvPr>
          <p:cNvSpPr txBox="1"/>
          <p:nvPr/>
        </p:nvSpPr>
        <p:spPr>
          <a:xfrm>
            <a:off x="5647822" y="6621038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https://www.oreilly.com/library/view/hands-on-machine-learning/9781788992282/adf33191-ab2d-4c73-b3f8-4c2d2ac9934a.xhtml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C8F7C5-94C7-7338-4C5E-0CA3170AEF68}"/>
              </a:ext>
            </a:extLst>
          </p:cNvPr>
          <p:cNvSpPr txBox="1"/>
          <p:nvPr/>
        </p:nvSpPr>
        <p:spPr>
          <a:xfrm>
            <a:off x="843057" y="4352148"/>
            <a:ext cx="32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Требуется РАЗНООБРАЗИЕ!</a:t>
            </a:r>
          </a:p>
        </p:txBody>
      </p:sp>
      <p:pic>
        <p:nvPicPr>
          <p:cNvPr id="4" name="Рисунок 3" descr="Изображение выглядит как внутренний, упорядочено&#10;&#10;Автоматически созданное описание">
            <a:extLst>
              <a:ext uri="{FF2B5EF4-FFF2-40B4-BE49-F238E27FC236}">
                <a16:creationId xmlns:a16="http://schemas.microsoft.com/office/drawing/2014/main" id="{7B31B2FD-EBFE-015E-CA38-07B9C5705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2" y="1594490"/>
            <a:ext cx="2480439" cy="1861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94361-3318-B3C0-F3FF-3E27BA293406}"/>
              </a:ext>
            </a:extLst>
          </p:cNvPr>
          <p:cNvSpPr txBox="1"/>
          <p:nvPr/>
        </p:nvSpPr>
        <p:spPr>
          <a:xfrm>
            <a:off x="537210" y="108589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Один в поле не воин</a:t>
            </a:r>
          </a:p>
        </p:txBody>
      </p:sp>
    </p:spTree>
    <p:extLst>
      <p:ext uri="{BB962C8B-B14F-4D97-AF65-F5344CB8AC3E}">
        <p14:creationId xmlns:p14="http://schemas.microsoft.com/office/powerpoint/2010/main" val="42230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Ансамбли. </a:t>
            </a:r>
            <a:r>
              <a:rPr lang="ru-RU" b="1" dirty="0" err="1"/>
              <a:t>Беггинг</a:t>
            </a:r>
            <a:r>
              <a:rPr lang="ru-RU" b="1" dirty="0"/>
              <a:t>. </a:t>
            </a:r>
            <a:r>
              <a:rPr lang="en-US" b="1" dirty="0"/>
              <a:t>Bootstrap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F350E9-7457-B705-61CF-84F23D81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98" y="1624035"/>
            <a:ext cx="9106978" cy="5139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95467-8AC7-9E10-68B0-D51D74BCA88D}"/>
              </a:ext>
            </a:extLst>
          </p:cNvPr>
          <p:cNvSpPr txBox="1"/>
          <p:nvPr/>
        </p:nvSpPr>
        <p:spPr>
          <a:xfrm>
            <a:off x="153799" y="6578378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https://hackernoon.com/hn-images/0*jW2hAGmYEFH0RP9W.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57F5-562E-458A-E792-F941F2972C22}"/>
              </a:ext>
            </a:extLst>
          </p:cNvPr>
          <p:cNvSpPr txBox="1"/>
          <p:nvPr/>
        </p:nvSpPr>
        <p:spPr>
          <a:xfrm>
            <a:off x="229252" y="1227703"/>
            <a:ext cx="559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Красный цвет раздражает быков ?  </a:t>
            </a:r>
            <a:r>
              <a:rPr lang="ru-RU" b="1" dirty="0"/>
              <a:t>- Заблуждение</a:t>
            </a:r>
          </a:p>
        </p:txBody>
      </p:sp>
      <p:pic>
        <p:nvPicPr>
          <p:cNvPr id="14" name="Рисунок 13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D3BF373-E74A-120E-5E56-030D16B38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7" y="1624035"/>
            <a:ext cx="1772873" cy="13296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0671B3-98ED-9A85-7589-92145A011E08}"/>
              </a:ext>
            </a:extLst>
          </p:cNvPr>
          <p:cNvSpPr txBox="1"/>
          <p:nvPr/>
        </p:nvSpPr>
        <p:spPr>
          <a:xfrm>
            <a:off x="229252" y="2953690"/>
            <a:ext cx="20357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https://delusionbook.ru/byk-i-krasnaya/</a:t>
            </a:r>
          </a:p>
        </p:txBody>
      </p:sp>
    </p:spTree>
    <p:extLst>
      <p:ext uri="{BB962C8B-B14F-4D97-AF65-F5344CB8AC3E}">
        <p14:creationId xmlns:p14="http://schemas.microsoft.com/office/powerpoint/2010/main" val="414849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Ансамбли</a:t>
            </a:r>
            <a:r>
              <a:rPr lang="en-US" b="1" dirty="0"/>
              <a:t>. </a:t>
            </a:r>
            <a:r>
              <a:rPr lang="ru-RU" b="1" dirty="0" err="1"/>
              <a:t>Беггинг</a:t>
            </a:r>
            <a:r>
              <a:rPr lang="ru-RU" b="1" dirty="0"/>
              <a:t>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C6D36-0D5A-0B5B-F82E-85D8D67BE07A}"/>
              </a:ext>
            </a:extLst>
          </p:cNvPr>
          <p:cNvSpPr txBox="1"/>
          <p:nvPr/>
        </p:nvSpPr>
        <p:spPr>
          <a:xfrm>
            <a:off x="421527" y="6424490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https://en.wikipedia.org/wiki/Bootstrap_aggregating</a:t>
            </a:r>
            <a:endParaRPr lang="ru-RU" sz="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41E6BE-E0CA-5250-6436-979F58EA3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4" y="616840"/>
            <a:ext cx="10859986" cy="61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Ансамбли. </a:t>
            </a:r>
            <a:r>
              <a:rPr lang="ru-RU" b="1" dirty="0" err="1"/>
              <a:t>Беггинг</a:t>
            </a:r>
            <a:r>
              <a:rPr lang="en-US" b="1" dirty="0"/>
              <a:t>. </a:t>
            </a:r>
            <a:r>
              <a:rPr lang="ru-RU" b="1" dirty="0"/>
              <a:t>Реализация</a:t>
            </a:r>
            <a:r>
              <a:rPr lang="en-US" b="1" dirty="0"/>
              <a:t> </a:t>
            </a:r>
            <a:r>
              <a:rPr lang="en-US" b="1" dirty="0" err="1"/>
              <a:t>sklearn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2682F64-5C3F-39FE-7E66-8E513CD0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99" y="4903979"/>
            <a:ext cx="48957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base_estimator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тип моделей в ансамбле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estimators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список </a:t>
            </a:r>
            <a:r>
              <a:rPr lang="ru-RU" altLang="ru-RU" sz="2000" dirty="0">
                <a:latin typeface="+mj-lt"/>
              </a:rPr>
              <a:t>моделей в ансамбле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метки классов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n_classes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число классов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EDCA20-CF1E-9897-610B-E8B753E8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8" y="3073625"/>
            <a:ext cx="1176526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400" dirty="0" err="1">
                <a:latin typeface="+mj-lt"/>
              </a:rPr>
              <a:t>base_estimator</a:t>
            </a:r>
            <a:r>
              <a:rPr lang="ru-RU" altLang="ru-RU" sz="1400" dirty="0">
                <a:latin typeface="+mj-lt"/>
              </a:rPr>
              <a:t> - объект типа модели в ансамбле (все модели будут одного типа), по умолчанию - дерево.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n_estimators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максимальное число моделей в ансамбле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max_features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число или доля признаков 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подвыборке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моделей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max_samples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число или доля примеров 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подвыборке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моделей (примеры выбираются случайно).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oob_score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разрешить ли использование примеров не вошедших 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подвыборку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для оценки ошибки модели, по умолчанию нет,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False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12C2D0-9304-3F39-F640-EA1CEF04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6" y="758147"/>
            <a:ext cx="11088061" cy="19661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12AA79-8E23-0F6F-9C2F-D7B9770F1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983" y="5593411"/>
            <a:ext cx="7849655" cy="8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49" y="429950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Ансамбли</a:t>
            </a:r>
            <a:r>
              <a:rPr lang="en-US" b="1" dirty="0"/>
              <a:t>. </a:t>
            </a:r>
            <a:r>
              <a:rPr lang="ru-RU" b="1" dirty="0" err="1"/>
              <a:t>Беггинг</a:t>
            </a:r>
            <a:r>
              <a:rPr lang="ru-RU" b="1" dirty="0"/>
              <a:t>. Ошибка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F72DBD-56B1-DA2B-2DAA-52322B5A9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4" y="2975871"/>
            <a:ext cx="9175275" cy="38179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130077-D652-DB7C-2987-D9D078A45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38" y="932004"/>
            <a:ext cx="10055628" cy="13092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C379EC-DB93-8CA5-67A1-B702ECC1D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598" y="5221922"/>
            <a:ext cx="3606716" cy="14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213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Ансамбли моделей. Беггинг Правило толпы</vt:lpstr>
      <vt:lpstr>Ансамбли. Беггинг. Bootstrap</vt:lpstr>
      <vt:lpstr>Ансамбли. Беггинг.</vt:lpstr>
      <vt:lpstr>Ансамбли. Беггинг. Реализация sklearn</vt:lpstr>
      <vt:lpstr>Ансамбли. Беггинг. Ошибка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15</cp:revision>
  <dcterms:created xsi:type="dcterms:W3CDTF">2022-08-24T11:32:02Z</dcterms:created>
  <dcterms:modified xsi:type="dcterms:W3CDTF">2022-09-05T10:41:51Z</dcterms:modified>
</cp:coreProperties>
</file>