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9" r:id="rId3"/>
    <p:sldId id="271" r:id="rId4"/>
    <p:sldId id="27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3BFB-4312-41BD-9714-2E8C4E5A0A35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133CE-2148-4E45-9DE8-526174F7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16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B4E93-0D95-E0EF-A639-5306A796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A50E85-F0AC-D344-82F1-1676C2DBB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D6E067-D9FB-FFCB-13A6-7995140E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3052-8BD7-4706-AA57-76F7498FB388}" type="datetime1">
              <a:rPr lang="ru-RU" smtClean="0"/>
              <a:t>09.09.2022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515CE1-B2D8-C7F3-9770-7D12E6D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F3279B-59DF-8C79-F4B5-57F43BBB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69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E292B-C62A-3319-3091-80FE2B46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79F869-0DAA-5785-56DD-DF7447280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335D99-48FC-3399-1931-2961E045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CE68-2F04-4B61-B55C-CA8435F7B388}" type="datetime1">
              <a:rPr lang="ru-RU" smtClean="0"/>
              <a:t>09.09.2022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E423A-B26D-08FD-7A44-E5883CD5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2A491C-A86A-41EF-10C2-0B930834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47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1885BF-8960-A587-A94D-1E05ABA84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16B3E0-4D9F-86CA-5F2A-4CA2D57D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BBE4CD-127F-1AB9-8240-92F6954A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D50A-BFEE-4920-BDF5-828CB648EA3E}" type="datetime1">
              <a:rPr lang="ru-RU" smtClean="0"/>
              <a:t>09.09.2022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035318-3684-3568-8A6B-280FB0DF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280363-D20F-3265-DA76-DD086127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25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A9487-978B-1A1E-5535-3601CFCF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FAAF7-40D1-AB26-A4D9-86C106AC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DB52B3-8135-2F3A-E6F6-90BA675E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914-1FD0-4C35-A49F-FBCF0D81792F}" type="datetime1">
              <a:rPr lang="ru-RU" smtClean="0"/>
              <a:t>09.09.2022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7E8D04-B4C6-8AB0-AF3B-0FC827DB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CA7E00-9291-A910-12CD-69951419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91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6C6EB-8AEF-AE67-F5D3-06BBB754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A7A47-B9F6-79E8-889C-342DEBD5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763E95-80A8-948E-B52F-E989B5D2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C494-DC8E-46AB-97BC-16C1BCF81900}" type="datetime1">
              <a:rPr lang="ru-RU" smtClean="0"/>
              <a:t>09.09.2022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2AAD85-9B7D-2BB7-1F49-85362E2A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BD4E38-1604-E017-12E8-D1B02570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98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B2DA8-D521-02C8-9E2A-67022413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951E54-CFDD-33BF-419A-0585589DC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1B8535-FE17-B8C2-6306-F1D40AB2C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D9669A-C3C4-25CE-F485-7166FB5A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509-5DE6-442D-A0AD-FCE8DC3C1237}" type="datetime1">
              <a:rPr lang="ru-RU" smtClean="0"/>
              <a:t>09.09.2022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83C480-6BCF-B023-8D4B-EEC052E4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728DF8-8B27-CF7B-EA2F-D041789F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8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686F-56E8-28B7-C620-70C2B704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8B10AF-1B44-52E3-5F84-02DDAC745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3957B2-9565-74C4-C7B7-FD9BB966D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43928B-3054-D729-E9AF-1D5F7FED2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2D94A7-49D7-812B-5F4C-A15714FF0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0B717E-E4C4-9561-CC2C-FABDE4A4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10E1-A5F3-4EDA-9A0C-9896893575BE}" type="datetime1">
              <a:rPr lang="ru-RU" smtClean="0"/>
              <a:t>09.09.2022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19FB65-A5A8-34B8-B800-C7A742FC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56D061-438D-9CF5-3616-BD01D15A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03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00249-84B2-DE00-4824-F26FAF58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75D196-15BF-B886-8E1A-5FEB1EB5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7C22-0676-4245-AB23-3C6158AF8F5F}" type="datetime1">
              <a:rPr lang="ru-RU" smtClean="0"/>
              <a:t>09.09.2022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50088F-1ABA-A749-8BB9-F277F5D6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9C41C5-5F33-BEDB-3C1C-C3690567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46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0CA451-A0E9-6B5C-2EB7-6D91A19A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362A-B5FB-4868-8E51-4C45AE9D0E61}" type="datetime1">
              <a:rPr lang="ru-RU" smtClean="0"/>
              <a:t>09.09.2022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0B42D7-9ED5-52D9-5D53-8703D2DC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EECEB4-0A40-D82F-44E6-559100BB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50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65587-C16C-961D-7505-FD077B86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D5D768-AA5F-8661-CE68-458AC3E9E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51DC87-A3B9-8E4D-F826-1F3382574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BED595-F6B8-02AB-D853-14457714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CA8F-2CCD-4B83-83F6-FAC7601D8F0F}" type="datetime1">
              <a:rPr lang="ru-RU" smtClean="0"/>
              <a:t>09.09.2022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8EEB9B-8F0E-BE9E-A534-C69138F2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4532A4-8D47-1BE3-19A2-0895BEA0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08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B989-0208-AB0B-D743-064C43B3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BF42395-C502-DD55-676D-A70F6BF4E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3CD98B-A613-38EE-5878-A96C90465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91FA1D-2283-223D-CA56-9F4AD194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C35A-83E3-4F11-ABD1-499A6DEC8544}" type="datetime1">
              <a:rPr lang="ru-RU" smtClean="0"/>
              <a:t>09.09.2022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4C2C7F-0A08-47C1-412B-A5942001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1B3765-A2AB-2BF0-9115-B570136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39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266D8-CE95-856B-69AE-44B69C66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A78AF1-B324-D958-D755-1BC835062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CD8071-A399-7AE7-5473-D52FFDCC6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FA3BD-E56F-41AE-9B26-089715C2721E}" type="datetime1">
              <a:rPr lang="ru-RU" smtClean="0"/>
              <a:t>09.09.2022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669C40-A371-FF36-4A0F-99115BD46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1E7334-F2E5-B477-EB0F-5BA313206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46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19417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Ансамбли моделей. </a:t>
            </a:r>
            <a:r>
              <a:rPr lang="ru-RU" b="1" dirty="0" err="1"/>
              <a:t>Стекинг</a:t>
            </a:r>
            <a:endParaRPr lang="ru-RU" b="1" dirty="0"/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1</a:t>
            </a:fld>
            <a:endParaRPr lang="ru-RU"/>
          </a:p>
        </p:txBody>
      </p:sp>
      <p:pic>
        <p:nvPicPr>
          <p:cNvPr id="4" name="Рисунок 3" descr="Изображение выглядит как внутренний, упорядочено&#10;&#10;Автоматически созданное описание">
            <a:extLst>
              <a:ext uri="{FF2B5EF4-FFF2-40B4-BE49-F238E27FC236}">
                <a16:creationId xmlns:a16="http://schemas.microsoft.com/office/drawing/2014/main" id="{7B31B2FD-EBFE-015E-CA38-07B9C5705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81" y="2290994"/>
            <a:ext cx="2700539" cy="2026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394361-3318-B3C0-F3FF-3E27BA293406}"/>
              </a:ext>
            </a:extLst>
          </p:cNvPr>
          <p:cNvSpPr txBox="1"/>
          <p:nvPr/>
        </p:nvSpPr>
        <p:spPr>
          <a:xfrm>
            <a:off x="221081" y="1078575"/>
            <a:ext cx="4462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/>
              <a:t>Беггинг</a:t>
            </a:r>
            <a:r>
              <a:rPr lang="ru-RU" sz="2400" dirty="0"/>
              <a:t>.</a:t>
            </a:r>
          </a:p>
          <a:p>
            <a:r>
              <a:rPr lang="ru-RU" sz="2400" dirty="0"/>
              <a:t>Модели одного типа строятся и работают вместе, параллельно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7FF49B-5C3C-55FC-147A-FE04CE50AE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438" y="3232196"/>
            <a:ext cx="2526915" cy="1895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51F077-782F-4EA3-626D-86E4D8A7FBB6}"/>
              </a:ext>
            </a:extLst>
          </p:cNvPr>
          <p:cNvSpPr txBox="1"/>
          <p:nvPr/>
        </p:nvSpPr>
        <p:spPr>
          <a:xfrm>
            <a:off x="7772707" y="1068131"/>
            <a:ext cx="40893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/>
              <a:t>Бустинг</a:t>
            </a:r>
            <a:r>
              <a:rPr lang="ru-RU" sz="2400" dirty="0"/>
              <a:t>.</a:t>
            </a:r>
          </a:p>
          <a:p>
            <a:r>
              <a:rPr lang="ru-RU" sz="2400" dirty="0"/>
              <a:t>Модели одного типа строятся последовательно, компенсируя ошибки предыдущих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F3330-80BF-5E22-C05B-BA8B27DC4A7B}"/>
              </a:ext>
            </a:extLst>
          </p:cNvPr>
          <p:cNvSpPr txBox="1"/>
          <p:nvPr/>
        </p:nvSpPr>
        <p:spPr>
          <a:xfrm>
            <a:off x="3859685" y="3137052"/>
            <a:ext cx="40893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/>
              <a:t>Стекинг</a:t>
            </a:r>
            <a:r>
              <a:rPr lang="ru-RU" sz="2400" dirty="0"/>
              <a:t>.</a:t>
            </a:r>
          </a:p>
          <a:p>
            <a:r>
              <a:rPr lang="ru-RU" sz="2400" dirty="0"/>
              <a:t>Модели разного типа строятся и обучаются вместе, параллельно, решение принимает другая модель </a:t>
            </a:r>
          </a:p>
        </p:txBody>
      </p:sp>
      <p:pic>
        <p:nvPicPr>
          <p:cNvPr id="9" name="Рисунок 8" descr="Изображение выглядит как небо, внешний, человек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3887521B-A55B-015A-A1CB-D6D1C7B1E3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775" y="5174270"/>
            <a:ext cx="2526915" cy="136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19417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Ансамбли моделей. </a:t>
            </a:r>
            <a:r>
              <a:rPr lang="ru-RU" b="1" dirty="0" err="1"/>
              <a:t>Стекинг</a:t>
            </a:r>
            <a:endParaRPr lang="ru-RU" b="1" dirty="0"/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2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0ADD65-BF75-8B71-BE99-63C2AA34CB28}"/>
              </a:ext>
            </a:extLst>
          </p:cNvPr>
          <p:cNvSpPr txBox="1"/>
          <p:nvPr/>
        </p:nvSpPr>
        <p:spPr>
          <a:xfrm>
            <a:off x="153799" y="6578378"/>
            <a:ext cx="609414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https://medium.com/ml-research-lab/stacking-ensemble-meta-algorithms-for-improve-predictions-f4b4cf3b9237</a:t>
            </a:r>
            <a:endParaRPr lang="ru-RU" sz="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29DAC2-FFD9-D748-6438-49C2EF89E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861" y="994597"/>
            <a:ext cx="4633355" cy="584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8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19417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Ансамбли моделей. </a:t>
            </a:r>
            <a:r>
              <a:rPr lang="ru-RU" b="1" dirty="0" err="1"/>
              <a:t>Стекинг</a:t>
            </a:r>
            <a:endParaRPr lang="ru-RU" b="1" dirty="0"/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3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922276-A687-6063-7EB5-DF5D39DF0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878" y="1030795"/>
            <a:ext cx="9340757" cy="23982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BD38F7-0BEC-FC66-1D64-8A21975DE336}"/>
              </a:ext>
            </a:extLst>
          </p:cNvPr>
          <p:cNvSpPr txBox="1"/>
          <p:nvPr/>
        </p:nvSpPr>
        <p:spPr>
          <a:xfrm>
            <a:off x="161269" y="3429000"/>
            <a:ext cx="55298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/>
              <a:t>estimators</a:t>
            </a:r>
            <a:r>
              <a:rPr lang="ru-RU" dirty="0"/>
              <a:t> - кортеж из названий и объектов моделей ансамбля</a:t>
            </a:r>
          </a:p>
          <a:p>
            <a:r>
              <a:rPr lang="ru-RU" b="1" dirty="0" err="1"/>
              <a:t>final_estimator</a:t>
            </a:r>
            <a:r>
              <a:rPr lang="ru-RU" b="1" dirty="0"/>
              <a:t> </a:t>
            </a:r>
            <a:r>
              <a:rPr lang="ru-RU" dirty="0"/>
              <a:t>- модель для объединения результатов</a:t>
            </a:r>
            <a:endParaRPr lang="en-US" dirty="0"/>
          </a:p>
          <a:p>
            <a:r>
              <a:rPr lang="ru-RU" b="1" dirty="0" err="1"/>
              <a:t>cv</a:t>
            </a:r>
            <a:r>
              <a:rPr lang="ru-RU" b="1" dirty="0"/>
              <a:t> </a:t>
            </a:r>
            <a:r>
              <a:rPr lang="ru-RU" dirty="0"/>
              <a:t>- число разбиений для </a:t>
            </a:r>
            <a:r>
              <a:rPr lang="ru-RU" dirty="0" err="1"/>
              <a:t>кроссвалидации</a:t>
            </a:r>
            <a:r>
              <a:rPr lang="ru-RU" dirty="0"/>
              <a:t> (или объекты)</a:t>
            </a:r>
          </a:p>
          <a:p>
            <a:r>
              <a:rPr lang="ru-RU" b="1" dirty="0" err="1"/>
              <a:t>stack_method</a:t>
            </a:r>
            <a:r>
              <a:rPr lang="ru-RU" b="1" dirty="0"/>
              <a:t> </a:t>
            </a:r>
            <a:r>
              <a:rPr lang="ru-RU" dirty="0"/>
              <a:t>- по какому именно результату объединять модели: ‘</a:t>
            </a:r>
            <a:r>
              <a:rPr lang="ru-RU" dirty="0" err="1"/>
              <a:t>auto</a:t>
            </a:r>
            <a:r>
              <a:rPr lang="ru-RU" dirty="0"/>
              <a:t>’, ‘</a:t>
            </a:r>
            <a:r>
              <a:rPr lang="ru-RU" dirty="0" err="1"/>
              <a:t>predict_proba</a:t>
            </a:r>
            <a:r>
              <a:rPr lang="ru-RU" dirty="0"/>
              <a:t>’, ‘</a:t>
            </a:r>
            <a:r>
              <a:rPr lang="ru-RU" dirty="0" err="1"/>
              <a:t>decision_function</a:t>
            </a:r>
            <a:r>
              <a:rPr lang="ru-RU" dirty="0"/>
              <a:t>’, ‘</a:t>
            </a:r>
            <a:r>
              <a:rPr lang="ru-RU" dirty="0" err="1"/>
              <a:t>predict</a:t>
            </a:r>
            <a:r>
              <a:rPr lang="ru-RU" dirty="0"/>
              <a:t>’,</a:t>
            </a:r>
          </a:p>
          <a:p>
            <a:r>
              <a:rPr lang="ru-RU" b="1" dirty="0" err="1"/>
              <a:t>passthrough</a:t>
            </a:r>
            <a:r>
              <a:rPr lang="ru-RU" dirty="0"/>
              <a:t> - использовать ли для обучения финальной модели сами данные или только результаты моделей ансамбля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A0D06E-C2AC-0F86-7F31-5F534E664211}"/>
              </a:ext>
            </a:extLst>
          </p:cNvPr>
          <p:cNvSpPr txBox="1"/>
          <p:nvPr/>
        </p:nvSpPr>
        <p:spPr>
          <a:xfrm>
            <a:off x="5767890" y="3805225"/>
            <a:ext cx="60941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dirty="0"/>
              <a:t>    </a:t>
            </a:r>
            <a:r>
              <a:rPr lang="ru-RU" b="1" dirty="0" err="1"/>
              <a:t>estimators</a:t>
            </a:r>
            <a:r>
              <a:rPr lang="ru-RU" b="1" dirty="0"/>
              <a:t>_ </a:t>
            </a:r>
            <a:r>
              <a:rPr lang="ru-RU" dirty="0"/>
              <a:t>- список обученных моделей в ансамбле</a:t>
            </a:r>
          </a:p>
          <a:p>
            <a:r>
              <a:rPr lang="ru-RU" dirty="0"/>
              <a:t>    </a:t>
            </a:r>
            <a:r>
              <a:rPr lang="ru-RU" b="1" dirty="0" err="1"/>
              <a:t>final_estimator</a:t>
            </a:r>
            <a:r>
              <a:rPr lang="ru-RU" b="1" dirty="0"/>
              <a:t>_ </a:t>
            </a:r>
            <a:r>
              <a:rPr lang="ru-RU" dirty="0"/>
              <a:t>- обученная финальная модель</a:t>
            </a:r>
          </a:p>
          <a:p>
            <a:r>
              <a:rPr lang="ru-RU" dirty="0"/>
              <a:t>    </a:t>
            </a:r>
            <a:r>
              <a:rPr lang="ru-RU" b="1" dirty="0" err="1"/>
              <a:t>named_estimators</a:t>
            </a:r>
            <a:r>
              <a:rPr lang="ru-RU" b="1" dirty="0"/>
              <a:t>_ </a:t>
            </a:r>
            <a:r>
              <a:rPr lang="ru-RU" dirty="0"/>
              <a:t>- контейнер для доступа к параметрам моделей по их названию</a:t>
            </a:r>
          </a:p>
          <a:p>
            <a:r>
              <a:rPr lang="ru-RU" dirty="0"/>
              <a:t>    </a:t>
            </a:r>
            <a:r>
              <a:rPr lang="ru-RU" b="1" dirty="0" err="1"/>
              <a:t>classes</a:t>
            </a:r>
            <a:r>
              <a:rPr lang="ru-RU" b="1" dirty="0"/>
              <a:t>_ </a:t>
            </a:r>
            <a:r>
              <a:rPr lang="ru-RU" dirty="0"/>
              <a:t>- для классификатора метки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272959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19417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Ансамбли моделей. </a:t>
            </a:r>
            <a:r>
              <a:rPr lang="ru-RU" b="1" dirty="0" err="1"/>
              <a:t>Стекинг</a:t>
            </a:r>
            <a:endParaRPr lang="ru-RU" b="1" dirty="0"/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4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240466-4258-A493-1328-2131F68BD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41" y="1093456"/>
            <a:ext cx="7892245" cy="527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074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177</Words>
  <Application>Microsoft Office PowerPoint</Application>
  <PresentationFormat>Широкоэкранный</PresentationFormat>
  <Paragraphs>25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Ансамбли моделей. Стекинг</vt:lpstr>
      <vt:lpstr>Ансамбли моделей. Стекинг</vt:lpstr>
      <vt:lpstr>Ансамбли моделей. Стекинг</vt:lpstr>
      <vt:lpstr>Ансамбли моделей. Стекинг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123</dc:creator>
  <cp:lastModifiedBy>123</cp:lastModifiedBy>
  <cp:revision>27</cp:revision>
  <dcterms:created xsi:type="dcterms:W3CDTF">2022-08-24T11:32:02Z</dcterms:created>
  <dcterms:modified xsi:type="dcterms:W3CDTF">2022-09-09T08:49:21Z</dcterms:modified>
</cp:coreProperties>
</file>