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68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18.09.2022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18.09.2022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18.09.2022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18.09.2022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18.09.2022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18.09.2022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g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Методы оптимизации. Градиентный спуск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E51C3C2-C14E-48CB-B8B2-1EBB49694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27" y="843059"/>
            <a:ext cx="5318689" cy="30472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96C93C-03F1-E25D-3154-DAF9F4DD3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232" y="4025868"/>
            <a:ext cx="4733282" cy="20841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11D06-A649-B647-D56B-3DF998BC24B1}"/>
              </a:ext>
            </a:extLst>
          </p:cNvPr>
          <p:cNvSpPr txBox="1"/>
          <p:nvPr/>
        </p:nvSpPr>
        <p:spPr>
          <a:xfrm>
            <a:off x="5636186" y="4025868"/>
            <a:ext cx="6112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Застревает в локальных минимумах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Проблемы с узкими поверхностями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Проблемы с широкими плато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Не показывает направление на минимум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Чувствителен к инициализации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Чувствителен к величине шага </a:t>
            </a:r>
            <a:r>
              <a:rPr lang="en-US" sz="2400" dirty="0"/>
              <a:t>learning rate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Чувствителен к шуму </a:t>
            </a:r>
          </a:p>
        </p:txBody>
      </p:sp>
    </p:spTree>
    <p:extLst>
      <p:ext uri="{BB962C8B-B14F-4D97-AF65-F5344CB8AC3E}">
        <p14:creationId xmlns:p14="http://schemas.microsoft.com/office/powerpoint/2010/main" val="24052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Другие идеи методов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10</a:t>
            </a:fld>
            <a:endParaRPr lang="ru-RU"/>
          </a:p>
        </p:txBody>
      </p:sp>
      <p:pic>
        <p:nvPicPr>
          <p:cNvPr id="4" name="Рисунок 3" descr="Изображение выглядит как текст, электроника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3877699-4EDB-4140-2E82-3858C0B2D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6" y="1801700"/>
            <a:ext cx="59055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F6B26D-0A6B-DC05-A469-FEE8E84CB9D2}"/>
              </a:ext>
            </a:extLst>
          </p:cNvPr>
          <p:cNvSpPr txBox="1"/>
          <p:nvPr/>
        </p:nvSpPr>
        <p:spPr>
          <a:xfrm>
            <a:off x="7058020" y="1759880"/>
            <a:ext cx="44293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 сотни других методов и их комбинаций:</a:t>
            </a:r>
          </a:p>
          <a:p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Увеличить размер истории (памяти)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Неградиентные</a:t>
            </a:r>
            <a:r>
              <a:rPr lang="ru-RU" dirty="0"/>
              <a:t> методы</a:t>
            </a:r>
          </a:p>
          <a:p>
            <a:pPr marL="285750" indent="-285750">
              <a:buFontTx/>
              <a:buChar char="-"/>
            </a:pPr>
            <a:r>
              <a:rPr lang="ru-RU" dirty="0"/>
              <a:t>Комбинации всяческих методов, усреднением или последовательно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 Манипуляции с </a:t>
            </a:r>
            <a:r>
              <a:rPr lang="ru-RU" dirty="0" err="1"/>
              <a:t>гиперпараметрами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 др.. </a:t>
            </a:r>
          </a:p>
        </p:txBody>
      </p:sp>
    </p:spTree>
    <p:extLst>
      <p:ext uri="{BB962C8B-B14F-4D97-AF65-F5344CB8AC3E}">
        <p14:creationId xmlns:p14="http://schemas.microsoft.com/office/powerpoint/2010/main" val="33288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Методы оптимизации. Градиентный спуск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1D9AE2-53FD-E0ED-75EB-9AAE766E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445" y="805882"/>
            <a:ext cx="3526968" cy="290387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C6A883-D236-0990-B8A1-4560683D0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5590" y="2257817"/>
            <a:ext cx="4592205" cy="3061470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текст, спорт, спортивная игра&#10;&#10;Автоматически созданное описание">
            <a:extLst>
              <a:ext uri="{FF2B5EF4-FFF2-40B4-BE49-F238E27FC236}">
                <a16:creationId xmlns:a16="http://schemas.microsoft.com/office/drawing/2014/main" id="{83138ECE-CE80-541B-2BF1-E7C691FE3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65" y="4587601"/>
            <a:ext cx="3512623" cy="176321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доска&#10;&#10;Автоматически созданное описание">
            <a:extLst>
              <a:ext uri="{FF2B5EF4-FFF2-40B4-BE49-F238E27FC236}">
                <a16:creationId xmlns:a16="http://schemas.microsoft.com/office/drawing/2014/main" id="{D9BAC3A9-A6F8-4ED6-E608-90ADDD8C3D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1308" y="4166071"/>
            <a:ext cx="2330322" cy="22703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D61A5C6-854C-6973-4FFC-63BE1AC95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45" y="2395246"/>
            <a:ext cx="4299052" cy="21993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C13E1DB-358F-EDA3-9DFE-D42C7CD6D2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9" y="5003122"/>
            <a:ext cx="3286125" cy="17907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4188171-6665-6DED-279E-1A5F783D489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18"/>
          <a:stretch/>
        </p:blipFill>
        <p:spPr>
          <a:xfrm>
            <a:off x="87277" y="995210"/>
            <a:ext cx="2245295" cy="1680878"/>
          </a:xfrm>
          <a:prstGeom prst="rect">
            <a:avLst/>
          </a:prstGeom>
        </p:spPr>
      </p:pic>
      <p:pic>
        <p:nvPicPr>
          <p:cNvPr id="26" name="Рисунок 2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C9D93F2-DBC2-B320-9F00-B29A13048433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6"/>
          <a:stretch/>
        </p:blipFill>
        <p:spPr>
          <a:xfrm>
            <a:off x="2332572" y="805883"/>
            <a:ext cx="4394099" cy="18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9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Знак градиента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678E85-487D-685F-232A-A23B0C9AB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27" y="3226222"/>
            <a:ext cx="9667196" cy="3264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ED426C-49B9-B039-79CF-945E1AD549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659" y="1515823"/>
            <a:ext cx="2888230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6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Первый момент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671561-AFF5-C847-0920-89581957B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4905" y="1295467"/>
            <a:ext cx="2842506" cy="861135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3D30446D-BFB2-1128-4BB6-D510842D31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778" y="2753851"/>
            <a:ext cx="7824983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4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RMSProp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922683-884A-F0E3-1B56-C0A39C1DE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048" y="1070595"/>
            <a:ext cx="3551228" cy="114309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50660A2A-1065-BE23-72CC-AEC33F228D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38" y="2879686"/>
            <a:ext cx="7824983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AdaM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F42F2C-4CE6-D15E-DF61-512994BFA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112" y="843059"/>
            <a:ext cx="3848433" cy="292633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2DC1DC7-6C1E-B3E7-5791-6ED828740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840" y="3848268"/>
            <a:ext cx="7824983" cy="264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6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Изменение шага </a:t>
            </a:r>
            <a:r>
              <a:rPr lang="en-US" b="1" dirty="0"/>
              <a:t>learning rate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7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5C38D1-28B7-0E19-419B-98EACEBC8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5784" y="1956662"/>
            <a:ext cx="2568163" cy="8306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CA4384-548A-7D6C-943A-7064D1C1FC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021" y="4282274"/>
            <a:ext cx="2333233" cy="16055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7B3033-1DD9-BFCC-2BC9-8AE326F45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" y="4282275"/>
            <a:ext cx="2298582" cy="16055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4C02D43-532C-DE73-9A9A-46489E610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99" y="4282274"/>
            <a:ext cx="2298583" cy="160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Градиент Нестерова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B30F4B-3D37-DCC4-F2F5-56D8CC6CE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063" y="1132639"/>
            <a:ext cx="6738486" cy="505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2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Методы второго порядка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7408" y="6490470"/>
            <a:ext cx="550794" cy="303352"/>
          </a:xfrm>
        </p:spPr>
        <p:txBody>
          <a:bodyPr/>
          <a:lstStyle/>
          <a:p>
            <a:fld id="{BBB51C6E-9B18-4CBB-BB10-A2EEE74EDCC6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5296E9-02D9-F9F3-77FE-4008CFF7F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771" y="1853676"/>
            <a:ext cx="690245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39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97</Words>
  <Application>Microsoft Office PowerPoint</Application>
  <PresentationFormat>Широкоэкранный</PresentationFormat>
  <Paragraphs>34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Методы оптимизации. Градиентный спуск</vt:lpstr>
      <vt:lpstr>Методы оптимизации. Градиентный спуск</vt:lpstr>
      <vt:lpstr>Знак градиента</vt:lpstr>
      <vt:lpstr>Первый момент</vt:lpstr>
      <vt:lpstr>RMSProp</vt:lpstr>
      <vt:lpstr>AdaM</vt:lpstr>
      <vt:lpstr>Изменение шага learning rate</vt:lpstr>
      <vt:lpstr>Градиент Нестерова</vt:lpstr>
      <vt:lpstr>Методы второго порядка</vt:lpstr>
      <vt:lpstr>Другие идеи методов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38</cp:revision>
  <dcterms:created xsi:type="dcterms:W3CDTF">2022-08-24T11:32:02Z</dcterms:created>
  <dcterms:modified xsi:type="dcterms:W3CDTF">2022-09-18T10:58:17Z</dcterms:modified>
</cp:coreProperties>
</file>