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372" r:id="rId3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122" d="100"/>
          <a:sy n="122" d="100"/>
        </p:scale>
        <p:origin x="101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684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48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Экран (16:9)</PresentationFormat>
  <Paragraphs>29</Paragraphs>
  <Slides>30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123</cp:lastModifiedBy>
  <cp:revision>2</cp:revision>
  <dcterms:created xsi:type="dcterms:W3CDTF">2020-10-25T11:25:15Z</dcterms:created>
  <dcterms:modified xsi:type="dcterms:W3CDTF">2022-02-14T09:12:07Z</dcterms:modified>
</cp:coreProperties>
</file>