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SkopdqB70+tT9QIqmYQ7YrjZ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579b769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0579b769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Relationship Id="rId7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9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hyperlink" Target="https://paperswithcode.com/task/image-class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Сверточные сети распознавания изображений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Изображение выглядит как текст, другой, собака&#10;&#10;Автоматически созданное описание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089" y="1328578"/>
            <a:ext cx="9532883" cy="328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70602" y="4814184"/>
            <a:ext cx="3900652" cy="1669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тол&#10;&#10;Автоматически созданное описание" id="97" name="Google Shape;9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5207" y="4814184"/>
            <a:ext cx="2887237" cy="177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0579b769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0579b76949_0_0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0579b76949_0_0"/>
          <p:cNvSpPr/>
          <p:nvPr/>
        </p:nvSpPr>
        <p:spPr>
          <a:xfrm>
            <a:off x="11207739" y="94384"/>
            <a:ext cx="654897" cy="654897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0579b76949_0_0"/>
          <p:cNvSpPr/>
          <p:nvPr/>
        </p:nvSpPr>
        <p:spPr>
          <a:xfrm>
            <a:off x="11113354" y="0"/>
            <a:ext cx="843840" cy="84383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20579b7694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0579b76949_0_0"/>
          <p:cNvSpPr txBox="1"/>
          <p:nvPr>
            <p:ph type="title"/>
          </p:nvPr>
        </p:nvSpPr>
        <p:spPr>
          <a:xfrm>
            <a:off x="937441" y="64178"/>
            <a:ext cx="100815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Перекрестная энтропия</a:t>
            </a:r>
            <a:endParaRPr/>
          </a:p>
        </p:txBody>
      </p:sp>
      <p:sp>
        <p:nvSpPr>
          <p:cNvPr id="108" name="Google Shape;108;g20579b76949_0_0"/>
          <p:cNvSpPr txBox="1"/>
          <p:nvPr>
            <p:ph idx="12" type="sldNum"/>
          </p:nvPr>
        </p:nvSpPr>
        <p:spPr>
          <a:xfrm>
            <a:off x="11314178" y="6556786"/>
            <a:ext cx="723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9" name="Google Shape;109;g20579b7694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75" y="1375403"/>
            <a:ext cx="28384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0579b7694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3400" y="1351590"/>
            <a:ext cx="75438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0579b7694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987099"/>
            <a:ext cx="8139175" cy="26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0579b76949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675" y="2977971"/>
            <a:ext cx="3089938" cy="6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0579b76949_0_0"/>
          <p:cNvSpPr/>
          <p:nvPr/>
        </p:nvSpPr>
        <p:spPr>
          <a:xfrm>
            <a:off x="1652838" y="3632875"/>
            <a:ext cx="812125" cy="194325"/>
          </a:xfrm>
          <a:custGeom>
            <a:rect b="b" l="l" r="r" t="t"/>
            <a:pathLst>
              <a:path extrusionOk="0" h="7773" w="32485">
                <a:moveTo>
                  <a:pt x="0" y="0"/>
                </a:moveTo>
                <a:cubicBezTo>
                  <a:pt x="9707" y="4853"/>
                  <a:pt x="32485" y="13018"/>
                  <a:pt x="32485" y="2166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sp>
      <p:pic>
        <p:nvPicPr>
          <p:cNvPr id="114" name="Google Shape;114;g20579b76949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96125" y="5152760"/>
            <a:ext cx="2838451" cy="107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0579b76949_0_0"/>
          <p:cNvSpPr txBox="1"/>
          <p:nvPr/>
        </p:nvSpPr>
        <p:spPr>
          <a:xfrm>
            <a:off x="711675" y="1016075"/>
            <a:ext cx="2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Cross Entropy Loss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0579b76949_0_0"/>
          <p:cNvSpPr txBox="1"/>
          <p:nvPr/>
        </p:nvSpPr>
        <p:spPr>
          <a:xfrm>
            <a:off x="6994150" y="1016075"/>
            <a:ext cx="36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Cross Entropy Loss for binary classes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0579b76949_0_0"/>
          <p:cNvSpPr txBox="1"/>
          <p:nvPr/>
        </p:nvSpPr>
        <p:spPr>
          <a:xfrm>
            <a:off x="711675" y="2675300"/>
            <a:ext cx="2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Focal [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Cross Entropy] Loss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0579b76949_0_0"/>
          <p:cNvSpPr txBox="1"/>
          <p:nvPr/>
        </p:nvSpPr>
        <p:spPr>
          <a:xfrm>
            <a:off x="4327150" y="3632863"/>
            <a:ext cx="2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Categorical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Cross Entropy Loss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0579b76949_0_0"/>
          <p:cNvSpPr txBox="1"/>
          <p:nvPr/>
        </p:nvSpPr>
        <p:spPr>
          <a:xfrm>
            <a:off x="8867200" y="4603500"/>
            <a:ext cx="30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Hierarchy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Cross Entropy Loss (level vise)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AlexNet</a:t>
            </a:r>
            <a:endParaRPr b="1"/>
          </a:p>
        </p:txBody>
      </p:sp>
      <p:sp>
        <p:nvSpPr>
          <p:cNvPr id="130" name="Google Shape;130;p2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4176" y="947190"/>
            <a:ext cx="8167854" cy="459402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94382" y="1155355"/>
            <a:ext cx="3662887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Вход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изображение 227*227*3 (цветное 3 канала).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Сверточные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слои CONV разного размера, с активацией ReLU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Чередуются со слоями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субдискретизации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maxpoling,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Последние слои –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полносвязные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FC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активации на выходе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VGG x</a:t>
            </a:r>
            <a:endParaRPr b="1"/>
          </a:p>
        </p:txBody>
      </p:sp>
      <p:sp>
        <p:nvSpPr>
          <p:cNvPr id="143" name="Google Shape;143;p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94382" y="1155355"/>
            <a:ext cx="3662887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Вход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изображение 224*224*3 (цветное 3 канала).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Блоки слоев: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свертки с набивкой и активацией ReLU, пулинг.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Свертки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3*3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Последние слои –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полносвязные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активации на выходе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0948" y="3328517"/>
            <a:ext cx="2687723" cy="318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83628" y="823414"/>
            <a:ext cx="4825999" cy="260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42985" y="909877"/>
            <a:ext cx="3040643" cy="5646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NiN</a:t>
            </a:r>
            <a:endParaRPr b="1"/>
          </a:p>
        </p:txBody>
      </p:sp>
      <p:sp>
        <p:nvSpPr>
          <p:cNvPr id="158" name="Google Shape;158;p4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94382" y="1155355"/>
            <a:ext cx="366288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Блоки слоев: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свертка с ядром n*n и свертки с ядром 1*1.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НЕТ полносвязных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Последний слой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Average Pooling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9416" y="834045"/>
            <a:ext cx="2042337" cy="600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4671" y="3151370"/>
            <a:ext cx="6403328" cy="350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58316" y="1023558"/>
            <a:ext cx="1973310" cy="278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Inception, GoogLeNet</a:t>
            </a:r>
            <a:endParaRPr b="1"/>
          </a:p>
        </p:txBody>
      </p:sp>
      <p:sp>
        <p:nvSpPr>
          <p:cNvPr id="173" name="Google Shape;173;p5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94382" y="1155355"/>
            <a:ext cx="3662887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Блоки слоев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разветвленные: свертки, пулинги разного размера.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слой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Average Pooling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Полносвязный для своих классов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Прогрессивное обучение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9952" y="1001895"/>
            <a:ext cx="5776461" cy="173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1224" y="3292771"/>
            <a:ext cx="6825189" cy="2234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for post" id="177" name="Google Shape;17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5587" y="5104233"/>
            <a:ext cx="4895637" cy="178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ResNet</a:t>
            </a:r>
            <a:endParaRPr b="1"/>
          </a:p>
        </p:txBody>
      </p:sp>
      <p:sp>
        <p:nvSpPr>
          <p:cNvPr id="188" name="Google Shape;188;p6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94382" y="1155355"/>
            <a:ext cx="37813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Блоки слоев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пропускающей связью: Вход складывается с выходом нелинейной части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9697" y="1155355"/>
            <a:ext cx="3979003" cy="294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7273" y="1132639"/>
            <a:ext cx="3872424" cy="524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47644" y="4357936"/>
            <a:ext cx="3482494" cy="210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DenseNet</a:t>
            </a:r>
            <a:endParaRPr b="1"/>
          </a:p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94382" y="1155355"/>
            <a:ext cx="378133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Выходы </a:t>
            </a:r>
            <a:r>
              <a:rPr b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всех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предыдущих блоков поступают на следующие, конкатенируются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Контроль каналов в пропускающих связях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7466" y="1202598"/>
            <a:ext cx="8304564" cy="191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9336" y="3253724"/>
            <a:ext cx="7267234" cy="56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7441" y="3957129"/>
            <a:ext cx="6497834" cy="252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И другие</a:t>
            </a:r>
            <a:endParaRPr/>
          </a:p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Изображение выглядит как стол&#10;&#10;Автоматически созданное описание" id="219" name="Google Shape;21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250" y="2191822"/>
            <a:ext cx="4428951" cy="274173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 txBox="1"/>
          <p:nvPr/>
        </p:nvSpPr>
        <p:spPr>
          <a:xfrm>
            <a:off x="6085946" y="1014664"/>
            <a:ext cx="41022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NASNet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которых структура блока подбиралась перебором (2,000 GPU часов)</a:t>
            </a:r>
            <a:endParaRPr/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5463" y="2003250"/>
            <a:ext cx="2397635" cy="3180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37055" y="2503727"/>
            <a:ext cx="2881916" cy="168303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/>
        </p:nvSpPr>
        <p:spPr>
          <a:xfrm>
            <a:off x="731240" y="1528194"/>
            <a:ext cx="41022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MobileNet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 разделимые свертки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5763234" y="6237528"/>
            <a:ext cx="609879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https://sh-tsang.medium.com/review-nasnet-neural-architecture-search-network-image-classification-23139ea0425d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0" y="5606843"/>
            <a:ext cx="3531765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прочие…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153798" y="6342442"/>
            <a:ext cx="6098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https://paperswithcode.com/task/image-classification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2022-08-24T11:32:02Z</dcterms:created>
  <dc:creator>123</dc:creator>
</cp:coreProperties>
</file>