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25.09.2022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25.09.2022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25.09.2022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25.09.2022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25.09.2022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Векторное представление изображения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6BF8AF-DA43-9B91-D316-053146E4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7" y="1404147"/>
            <a:ext cx="11207739" cy="39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Косинусное расстояние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 dirty="0"/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B29974-9BAA-56FF-DFA9-170159E04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0" y="1291218"/>
            <a:ext cx="9743412" cy="193706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E689559-EF34-E0FB-500B-22383C5DD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55" y="3587492"/>
            <a:ext cx="9254701" cy="29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Кластеризация векторов, пример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D4CBEF-B29A-630F-A16B-5CE660848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6" y="1690709"/>
            <a:ext cx="6840561" cy="4984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C7E52-49F1-9833-25E3-6FE3A60842C9}"/>
              </a:ext>
            </a:extLst>
          </p:cNvPr>
          <p:cNvSpPr txBox="1"/>
          <p:nvPr/>
        </p:nvSpPr>
        <p:spPr>
          <a:xfrm>
            <a:off x="6883090" y="1202859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https://github.com/jaredwinick/img2vec-keras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E7BD4C-4554-3756-36F4-15C4776D9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046" y="1756139"/>
            <a:ext cx="4198984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1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21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Векторное представление изображения</vt:lpstr>
      <vt:lpstr>Косинусное расстояние</vt:lpstr>
      <vt:lpstr>Кластеризация векторов, пример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47</cp:revision>
  <dcterms:created xsi:type="dcterms:W3CDTF">2022-08-24T11:32:02Z</dcterms:created>
  <dcterms:modified xsi:type="dcterms:W3CDTF">2022-09-25T11:40:28Z</dcterms:modified>
</cp:coreProperties>
</file>