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/1JBnjN4HuOQL6lrt8neaTqoh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0a918adf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f0a918adf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0a918adfd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1f0a918adfd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3.jpg"/><Relationship Id="rId5" Type="http://schemas.openxmlformats.org/officeDocument/2006/relationships/image" Target="../media/image12.jpg"/><Relationship Id="rId6" Type="http://schemas.openxmlformats.org/officeDocument/2006/relationships/image" Target="../media/image3.jpg"/><Relationship Id="rId7" Type="http://schemas.openxmlformats.org/officeDocument/2006/relationships/image" Target="../media/image16.jpg"/><Relationship Id="rId8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22.jp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Relationship Id="rId7" Type="http://schemas.openxmlformats.org/officeDocument/2006/relationships/image" Target="../media/image11.png"/><Relationship Id="rId8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Сложность  сетей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5" name="Google Shape;95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3050" y="843050"/>
            <a:ext cx="6126788" cy="610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1f0a918adfd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1f0a918adfd_0_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1f0a918adfd_0_2"/>
          <p:cNvSpPr/>
          <p:nvPr/>
        </p:nvSpPr>
        <p:spPr>
          <a:xfrm>
            <a:off x="11207739" y="94384"/>
            <a:ext cx="654897" cy="654897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f0a918adfd_0_2"/>
          <p:cNvSpPr/>
          <p:nvPr/>
        </p:nvSpPr>
        <p:spPr>
          <a:xfrm>
            <a:off x="11113354" y="0"/>
            <a:ext cx="843840" cy="84383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g1f0a918adfd_0_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f0a918adfd_0_2"/>
          <p:cNvSpPr txBox="1"/>
          <p:nvPr>
            <p:ph type="title"/>
          </p:nvPr>
        </p:nvSpPr>
        <p:spPr>
          <a:xfrm>
            <a:off x="937441" y="64178"/>
            <a:ext cx="100815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Сложность  сетей</a:t>
            </a:r>
            <a:endParaRPr/>
          </a:p>
        </p:txBody>
      </p:sp>
      <p:sp>
        <p:nvSpPr>
          <p:cNvPr id="106" name="Google Shape;106;g1f0a918adfd_0_2"/>
          <p:cNvSpPr txBox="1"/>
          <p:nvPr>
            <p:ph idx="12" type="sldNum"/>
          </p:nvPr>
        </p:nvSpPr>
        <p:spPr>
          <a:xfrm>
            <a:off x="11314178" y="6556786"/>
            <a:ext cx="723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7" name="Google Shape;107;g1f0a918adfd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2675" y="1680049"/>
            <a:ext cx="10081500" cy="4621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1f0a918adfd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1f0a918adfd_0_1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f0a918adfd_0_16"/>
          <p:cNvSpPr/>
          <p:nvPr/>
        </p:nvSpPr>
        <p:spPr>
          <a:xfrm>
            <a:off x="11207739" y="94384"/>
            <a:ext cx="654897" cy="654897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f0a918adfd_0_16"/>
          <p:cNvSpPr/>
          <p:nvPr/>
        </p:nvSpPr>
        <p:spPr>
          <a:xfrm>
            <a:off x="11113354" y="0"/>
            <a:ext cx="843840" cy="84383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g1f0a918adfd_0_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1f0a918adfd_0_16"/>
          <p:cNvSpPr txBox="1"/>
          <p:nvPr>
            <p:ph type="title"/>
          </p:nvPr>
        </p:nvSpPr>
        <p:spPr>
          <a:xfrm>
            <a:off x="937441" y="64178"/>
            <a:ext cx="10081500" cy="10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Сложность  сетей</a:t>
            </a:r>
            <a:endParaRPr/>
          </a:p>
        </p:txBody>
      </p:sp>
      <p:sp>
        <p:nvSpPr>
          <p:cNvPr id="118" name="Google Shape;118;g1f0a918adfd_0_16"/>
          <p:cNvSpPr txBox="1"/>
          <p:nvPr>
            <p:ph idx="12" type="sldNum"/>
          </p:nvPr>
        </p:nvSpPr>
        <p:spPr>
          <a:xfrm>
            <a:off x="11314178" y="6556786"/>
            <a:ext cx="7239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19" name="Google Shape;119;g1f0a918adfd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5625" y="1319250"/>
            <a:ext cx="9745651" cy="547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1f0a918adfd_0_16"/>
          <p:cNvSpPr txBox="1"/>
          <p:nvPr/>
        </p:nvSpPr>
        <p:spPr>
          <a:xfrm>
            <a:off x="8957200" y="3614725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Терабайты данных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Миллиарды параметров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Сотни и тысячи слоев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Вычислительная техника для обучения</a:t>
            </a:r>
            <a:endParaRPr/>
          </a:p>
        </p:txBody>
      </p:sp>
      <p:sp>
        <p:nvSpPr>
          <p:cNvPr id="131" name="Google Shape;131;p2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Изображение выглядит как текст, электроника&#10;&#10;Автоматически созданное описание" id="132" name="Google Shape;13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4648" y="1864818"/>
            <a:ext cx="1306165" cy="13475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легкий, движение, зеленый, сидит&#10;&#10;Автоматически созданное описание" id="133" name="Google Shape;13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39939" y="1132639"/>
            <a:ext cx="2225844" cy="222584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футляр&#10;&#10;Автоматически созданное описание" id="134" name="Google Shape;13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1527" y="3645645"/>
            <a:ext cx="3783006" cy="29111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иреневый, синий, компьютер&#10;&#10;Автоматически созданное описание" id="135" name="Google Shape;135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986217" y="1510653"/>
            <a:ext cx="6762859" cy="50461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, электроника, цепь&#10;&#10;Автоматически созданное описание" id="136" name="Google Shape;136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92213" y="1261966"/>
            <a:ext cx="889376" cy="84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Домены данных</a:t>
            </a:r>
            <a:endParaRPr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Изображение выглядит как коллекция картинок&#10;&#10;Автоматически созданное описание" id="148" name="Google Shape;1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3057" y="843059"/>
            <a:ext cx="6242304" cy="43251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49" name="Google Shape;14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10474" y="1170205"/>
            <a:ext cx="3121152" cy="20878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люди&#10;&#10;Автоматически созданное описание" id="150" name="Google Shape;15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10474" y="3979760"/>
            <a:ext cx="3121152" cy="2078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13748" y="4913598"/>
            <a:ext cx="1880200" cy="188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3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Иерархия признаков</a:t>
            </a:r>
            <a:endParaRPr/>
          </a:p>
        </p:txBody>
      </p:sp>
      <p:sp>
        <p:nvSpPr>
          <p:cNvPr id="162" name="Google Shape;162;p3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5482" y="1757304"/>
            <a:ext cx="8342659" cy="479948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 txBox="1"/>
          <p:nvPr/>
        </p:nvSpPr>
        <p:spPr>
          <a:xfrm>
            <a:off x="295482" y="6578378"/>
            <a:ext cx="609399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https://www.researchgate.net/figure/Example-of-features-that-the-filters-in-a-convolution-layer-look-for-at-different-levels_fig3_318967374</a:t>
            </a:r>
            <a:endParaRPr/>
          </a:p>
        </p:txBody>
      </p:sp>
      <p:pic>
        <p:nvPicPr>
          <p:cNvPr id="165" name="Google Shape;16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18805" y="1132639"/>
            <a:ext cx="294322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Перенос обучения</a:t>
            </a:r>
            <a:endParaRPr/>
          </a:p>
        </p:txBody>
      </p:sp>
      <p:sp>
        <p:nvSpPr>
          <p:cNvPr id="176" name="Google Shape;176;p4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7" name="Google Shape;1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2096" y="1353591"/>
            <a:ext cx="10694362" cy="3892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5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6" name="Google Shape;1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Перенос обучения. Пример</a:t>
            </a:r>
            <a:endParaRPr/>
          </a:p>
        </p:txBody>
      </p:sp>
      <p:sp>
        <p:nvSpPr>
          <p:cNvPr id="188" name="Google Shape;188;p5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Изображение выглядит как текст&#10;&#10;Автоматически созданное описание" id="189" name="Google Shape;189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768" y="1072512"/>
            <a:ext cx="9808089" cy="15348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906" y="2529956"/>
            <a:ext cx="2979678" cy="119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06129" y="2607568"/>
            <a:ext cx="3782585" cy="1041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389537" y="2609134"/>
            <a:ext cx="3924640" cy="11812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93" name="Google Shape;193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77823" y="3736954"/>
            <a:ext cx="9808090" cy="2931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2022-08-24T11:32:02Z</dcterms:created>
  <dc:creator>123</dc:creator>
</cp:coreProperties>
</file>