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gzxTJ4o5m5j92EkHeoBvjarTT/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customschemas.google.com/relationships/presentationmetadata" Target="metadata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6.jpg"/><Relationship Id="rId6" Type="http://schemas.openxmlformats.org/officeDocument/2006/relationships/hyperlink" Target="https://www.geeksforgeeks.org/yolo-you-only-look-once-real-time-object-detection/" TargetMode="External"/><Relationship Id="rId7" Type="http://schemas.openxmlformats.org/officeDocument/2006/relationships/image" Target="../media/image1.jpg"/><Relationship Id="rId8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www.geeksforgeeks.org/yolo-you-only-look-once-real-time-object-detection/" TargetMode="External"/><Relationship Id="rId6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www.v7labs.com/blog/yolo-object-detection" TargetMode="External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5" Type="http://schemas.openxmlformats.org/officeDocument/2006/relationships/hyperlink" Target="https://jonathan-hui.medium.com/yolov4-c9901eaa8e61" TargetMode="External"/><Relationship Id="rId6" Type="http://schemas.openxmlformats.org/officeDocument/2006/relationships/image" Target="../media/image11.jpg"/><Relationship Id="rId7" Type="http://schemas.openxmlformats.org/officeDocument/2006/relationships/image" Target="../media/image15.png"/><Relationship Id="rId8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5" Type="http://schemas.openxmlformats.org/officeDocument/2006/relationships/image" Target="../media/image3.png"/><Relationship Id="rId6" Type="http://schemas.openxmlformats.org/officeDocument/2006/relationships/hyperlink" Target="https://pyimagesearch.com/2022/05/16/achieving-optimal-speed-and-accuracy-in-object-detection-yolov4/" TargetMode="External"/><Relationship Id="rId7" Type="http://schemas.openxmlformats.org/officeDocument/2006/relationships/image" Target="../media/image12.png"/><Relationship Id="rId8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hyperlink" Target="https://pyimagesearch.com/2022/05/16/achieving-optimal-speed-and-accuracy-in-object-detection-yolov4/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8.png"/><Relationship Id="rId8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4" name="Google Shape;94;p1"/>
          <p:cNvSpPr txBox="1"/>
          <p:nvPr>
            <p:ph type="title"/>
          </p:nvPr>
        </p:nvSpPr>
        <p:spPr>
          <a:xfrm>
            <a:off x="843057" y="0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Сеть YOLO архитектура</a:t>
            </a:r>
            <a:endParaRPr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0725" y="1164060"/>
            <a:ext cx="6493079" cy="393135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421527" y="6305972"/>
            <a:ext cx="10081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https://www.geeksforgeeks.org/yolo-you-only-look-once-real-time-object-detection/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54475" y="1001895"/>
            <a:ext cx="4876800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98" name="Google Shape;98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02160" y="3303856"/>
            <a:ext cx="4646915" cy="31522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843057" y="0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Сеть YOLO архитектура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421527" y="6305972"/>
            <a:ext cx="10081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https://www.geeksforgeeks.org/yolo-you-only-look-once-real-time-object-detection/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11" name="Google Shape;111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68446" y="2106351"/>
            <a:ext cx="6405733" cy="367829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"/>
          <p:cNvSpPr txBox="1"/>
          <p:nvPr/>
        </p:nvSpPr>
        <p:spPr>
          <a:xfrm>
            <a:off x="4560647" y="1164853"/>
            <a:ext cx="39178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* S * (5*B +C)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3" name="Google Shape;123;p3"/>
          <p:cNvSpPr txBox="1"/>
          <p:nvPr>
            <p:ph type="title"/>
          </p:nvPr>
        </p:nvSpPr>
        <p:spPr>
          <a:xfrm>
            <a:off x="843057" y="0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Сеть YOLO варианты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421527" y="6305972"/>
            <a:ext cx="10081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https://www.v7labs.com/blog/yolo-object-detection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25" name="Google Shape;12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9294" y="1111131"/>
            <a:ext cx="7409187" cy="463573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3"/>
          <p:cNvSpPr txBox="1"/>
          <p:nvPr/>
        </p:nvSpPr>
        <p:spPr>
          <a:xfrm>
            <a:off x="7801761" y="1199626"/>
            <a:ext cx="430355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 – один объект для клетки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YOLOv2 – BatchNorm, множество предсказаний окошек, DarkNet-19 как основа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YOLO9000 – добавили классов за счет объединения наборов данных, WordNet иерархическая классификация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YOLOv3 – сети с пропускающими связями, разные масштабы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843057" y="0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Сеть YOLO v4</a:t>
            </a:r>
            <a:endParaRPr b="1"/>
          </a:p>
        </p:txBody>
      </p:sp>
      <p:sp>
        <p:nvSpPr>
          <p:cNvPr id="138" name="Google Shape;138;p4"/>
          <p:cNvSpPr txBox="1"/>
          <p:nvPr/>
        </p:nvSpPr>
        <p:spPr>
          <a:xfrm>
            <a:off x="124400" y="6424490"/>
            <a:ext cx="10081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u="sng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https://jonathan-hui.medium.com/yolov4-c9901eaa8e61</a:t>
            </a:r>
            <a:r>
              <a:rPr b="0" lang="ru-RU" sz="1800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32884" y="916985"/>
            <a:ext cx="1200531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предсказывают не сами координаты окошка а, например, логарифм их или другую функцию, так чтобы можно было работать и с маленькими и с большими уточнениями в координаты.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улучшенная функция ошибки для выхода, отвечающего за окошко.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 не одну карту признаков с какого-то слоя а несколько, с разных слоев, это позволяет одновременно работать с признаками разного масштаба. Используют улучшенные основные сети типа DenseNet.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специальные аугментации данных, например CutMix.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регуляризации, а именно Dropblock, который похож на известный нам dropout, но отбрасывает не один выход (пиксель), а целый блок пикселей.</a:t>
            </a:r>
            <a:endParaRPr/>
          </a:p>
        </p:txBody>
      </p:sp>
      <p:pic>
        <p:nvPicPr>
          <p:cNvPr id="140" name="Google Shape;14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765" y="3431741"/>
            <a:ext cx="4963399" cy="250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4"/>
          <p:cNvPicPr preferRelativeResize="0"/>
          <p:nvPr/>
        </p:nvPicPr>
        <p:blipFill rotWithShape="1">
          <a:blip r:embed="rId7">
            <a:alphaModFix/>
          </a:blip>
          <a:srcRect b="40558" l="0" r="0" t="0"/>
          <a:stretch/>
        </p:blipFill>
        <p:spPr>
          <a:xfrm>
            <a:off x="4337076" y="3268077"/>
            <a:ext cx="3909302" cy="1262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42" name="Google Shape;142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760785" y="4902261"/>
            <a:ext cx="4229450" cy="15709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млекопитающее, собака, другой&#10;&#10;Автоматически созданное описание" id="143" name="Google Shape;143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30643" y="3377940"/>
            <a:ext cx="3559592" cy="128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0" l="18555" r="25978" t="0"/>
          <a:stretch/>
        </p:blipFill>
        <p:spPr>
          <a:xfrm>
            <a:off x="6548319" y="2344822"/>
            <a:ext cx="5313711" cy="394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5" name="Google Shape;155;p5"/>
          <p:cNvSpPr txBox="1"/>
          <p:nvPr>
            <p:ph type="title"/>
          </p:nvPr>
        </p:nvSpPr>
        <p:spPr>
          <a:xfrm>
            <a:off x="843057" y="0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Сеть YOLO v4</a:t>
            </a:r>
            <a:endParaRPr b="1"/>
          </a:p>
        </p:txBody>
      </p:sp>
      <p:sp>
        <p:nvSpPr>
          <p:cNvPr id="156" name="Google Shape;156;p5"/>
          <p:cNvSpPr txBox="1"/>
          <p:nvPr/>
        </p:nvSpPr>
        <p:spPr>
          <a:xfrm>
            <a:off x="153798" y="6233620"/>
            <a:ext cx="11708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https://pyimagesearch.com/2022/05/16/achieving-optimal-speed-and-accuracy-in-object-detection-yolov4/</a:t>
            </a:r>
            <a:r>
              <a:rPr b="0"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32884" y="916985"/>
            <a:ext cx="1207242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используют механизм пространственного внимания, когда каждому пикселю в карте признаков придают определенный (и обучаемый) вес (важность). Т.е. на некоторые пиксели не обращается внимание вообще (важность 0), а некоторые получают полное внимание.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специальные </a:t>
            </a: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обучаемые</a:t>
            </a: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функции активации вместо ReLU. Например Swish или Mish.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создании данных используются специальные методы для создания таких данных, которые намеренно увеличивают функцию ошибки, но похожи на настоящие данные.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гиперпараметры нейронной сети настраиваются генетическими методами. </a:t>
            </a:r>
            <a:endParaRPr/>
          </a:p>
        </p:txBody>
      </p:sp>
      <p:pic>
        <p:nvPicPr>
          <p:cNvPr descr="Изображение выглядит как текст, кот, белый, черный&#10;&#10;Автоматически созданное описание" id="158" name="Google Shape;15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0211" y="4706635"/>
            <a:ext cx="1988989" cy="1157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4609" y="3095619"/>
            <a:ext cx="4799243" cy="124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36089" y="4622605"/>
            <a:ext cx="3171825" cy="1241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843057" y="0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Сеть YOLO v4</a:t>
            </a:r>
            <a:endParaRPr b="1"/>
          </a:p>
        </p:txBody>
      </p:sp>
      <p:sp>
        <p:nvSpPr>
          <p:cNvPr id="172" name="Google Shape;172;p6"/>
          <p:cNvSpPr txBox="1"/>
          <p:nvPr/>
        </p:nvSpPr>
        <p:spPr>
          <a:xfrm>
            <a:off x="153798" y="6233620"/>
            <a:ext cx="117082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1800" u="sng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https://pyimagesearch.com/2022/05/16/achieving-optimal-speed-and-accuracy-in-object-detection-yolov4/</a:t>
            </a:r>
            <a:r>
              <a:rPr b="0" lang="ru-RU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pic>
        <p:nvPicPr>
          <p:cNvPr descr="Изображение выглядит как текст, кот, белый, черный&#10;&#10;Автоматически созданное описание" id="173" name="Google Shape;17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5891" y="3022236"/>
            <a:ext cx="3489989" cy="20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90327" y="3177104"/>
            <a:ext cx="2565466" cy="235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830240" y="3177104"/>
            <a:ext cx="4253102" cy="2764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