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gOkgGkEpwRnis5OasiCbqkhe0S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4.gif"/><Relationship Id="rId8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3.png"/><Relationship Id="rId6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4.jpg"/><Relationship Id="rId6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>
            <p:ph type="title"/>
          </p:nvPr>
        </p:nvSpPr>
        <p:spPr>
          <a:xfrm>
            <a:off x="937441" y="64178"/>
            <a:ext cx="9933813" cy="684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ВЕКТОРНОЕ ПРЕДСТАВЛЕНИЕ СЛОВ</a:t>
            </a:r>
            <a:endParaRPr/>
          </a:p>
        </p:txBody>
      </p:sp>
      <p:sp>
        <p:nvSpPr>
          <p:cNvPr id="94" name="Google Shape;94;p1"/>
          <p:cNvSpPr txBox="1"/>
          <p:nvPr>
            <p:ph idx="12" type="sldNum"/>
          </p:nvPr>
        </p:nvSpPr>
        <p:spPr>
          <a:xfrm>
            <a:off x="11640312" y="6535194"/>
            <a:ext cx="397889" cy="258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1655064" y="658393"/>
            <a:ext cx="53345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Оцифровка – перевод в числовое представление</a:t>
            </a:r>
            <a:endParaRPr/>
          </a:p>
        </p:txBody>
      </p:sp>
      <p:pic>
        <p:nvPicPr>
          <p:cNvPr descr="What is the difference between a string and a sequence? - Quora" id="96" name="Google Shape;9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527" y="3429000"/>
            <a:ext cx="3710763" cy="278615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250758" y="1215582"/>
            <a:ext cx="326484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Символьное представление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быстрота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простота и понятность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произвол, смысл зависит от нашего выбора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длина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64593" y="932004"/>
            <a:ext cx="4305880" cy="29489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code Character Set And Utf-8, Utf-16, Utf-32 Encoding - Naveenr" id="99" name="Google Shape;99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17683" y="2702878"/>
            <a:ext cx="3576828" cy="38323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4727408" y="1227836"/>
            <a:ext cx="259080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Буквы, цифры, управляющие символы, значки псевдографики и т.п.</a:t>
            </a:r>
            <a:endParaRPr/>
          </a:p>
        </p:txBody>
      </p:sp>
      <p:pic>
        <p:nvPicPr>
          <p:cNvPr descr="One-hot character-level encoding for the convolutional neural network used in the paper." id="101" name="Google Shape;101;p1"/>
          <p:cNvPicPr preferRelativeResize="0"/>
          <p:nvPr/>
        </p:nvPicPr>
        <p:blipFill rotWithShape="1">
          <a:blip r:embed="rId8">
            <a:alphaModFix/>
          </a:blip>
          <a:srcRect b="48624" l="0" r="3677" t="0"/>
          <a:stretch/>
        </p:blipFill>
        <p:spPr>
          <a:xfrm>
            <a:off x="7699660" y="4761834"/>
            <a:ext cx="4338541" cy="1636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0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0"/>
          <p:cNvSpPr txBox="1"/>
          <p:nvPr>
            <p:ph type="title"/>
          </p:nvPr>
        </p:nvSpPr>
        <p:spPr>
          <a:xfrm>
            <a:off x="937441" y="64178"/>
            <a:ext cx="9933813" cy="684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Сравнение векторов</a:t>
            </a:r>
            <a:endParaRPr/>
          </a:p>
        </p:txBody>
      </p:sp>
      <p:sp>
        <p:nvSpPr>
          <p:cNvPr id="218" name="Google Shape;218;p10"/>
          <p:cNvSpPr txBox="1"/>
          <p:nvPr>
            <p:ph idx="12" type="sldNum"/>
          </p:nvPr>
        </p:nvSpPr>
        <p:spPr>
          <a:xfrm>
            <a:off x="11594592" y="6535194"/>
            <a:ext cx="443609" cy="258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9" name="Google Shape;21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31008" y="962485"/>
            <a:ext cx="7772400" cy="416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" id="220" name="Google Shape;220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6656" y="5337896"/>
            <a:ext cx="5102352" cy="132661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0"/>
          <p:cNvSpPr txBox="1"/>
          <p:nvPr/>
        </p:nvSpPr>
        <p:spPr>
          <a:xfrm>
            <a:off x="165495" y="5217365"/>
            <a:ext cx="27057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Косинусная похожесть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1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1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1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1"/>
          <p:cNvSpPr txBox="1"/>
          <p:nvPr>
            <p:ph type="title"/>
          </p:nvPr>
        </p:nvSpPr>
        <p:spPr>
          <a:xfrm>
            <a:off x="937441" y="64178"/>
            <a:ext cx="9933813" cy="684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Примеры задач</a:t>
            </a:r>
            <a:endParaRPr/>
          </a:p>
        </p:txBody>
      </p:sp>
      <p:sp>
        <p:nvSpPr>
          <p:cNvPr id="232" name="Google Shape;232;p11"/>
          <p:cNvSpPr txBox="1"/>
          <p:nvPr>
            <p:ph idx="12" type="sldNum"/>
          </p:nvPr>
        </p:nvSpPr>
        <p:spPr>
          <a:xfrm>
            <a:off x="11649456" y="6535194"/>
            <a:ext cx="388745" cy="258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33" name="Google Shape;233;p11"/>
          <p:cNvSpPr txBox="1"/>
          <p:nvPr/>
        </p:nvSpPr>
        <p:spPr>
          <a:xfrm>
            <a:off x="660374" y="1782668"/>
            <a:ext cx="6908044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Полезны сами по себе, например, для поиска синонимов или опечаток в поисковых запросах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Также могут быть использованы для решения ряда задач: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выявление именованных сущностей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тэгирование частей речи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машинный перевод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кластеризация документов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ранжирование документов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анализ тональности текста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55707" y="1966828"/>
            <a:ext cx="26924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2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2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2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2"/>
          <p:cNvSpPr txBox="1"/>
          <p:nvPr>
            <p:ph type="title"/>
          </p:nvPr>
        </p:nvSpPr>
        <p:spPr>
          <a:xfrm>
            <a:off x="6015556" y="805882"/>
            <a:ext cx="5940857" cy="397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ru-RU" sz="1800"/>
              <a:t>Матрица взаимной встречаемости слов</a:t>
            </a:r>
            <a:endParaRPr/>
          </a:p>
        </p:txBody>
      </p:sp>
      <p:sp>
        <p:nvSpPr>
          <p:cNvPr id="245" name="Google Shape;245;p12"/>
          <p:cNvSpPr txBox="1"/>
          <p:nvPr>
            <p:ph idx="12" type="sldNum"/>
          </p:nvPr>
        </p:nvSpPr>
        <p:spPr>
          <a:xfrm>
            <a:off x="11603736" y="6535194"/>
            <a:ext cx="434465" cy="258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46" name="Google Shape;246;p12"/>
          <p:cNvPicPr preferRelativeResize="0"/>
          <p:nvPr/>
        </p:nvPicPr>
        <p:blipFill rotWithShape="1">
          <a:blip r:embed="rId5">
            <a:alphaModFix/>
          </a:blip>
          <a:srcRect b="0" l="26339" r="32131" t="0"/>
          <a:stretch/>
        </p:blipFill>
        <p:spPr>
          <a:xfrm>
            <a:off x="3300983" y="748675"/>
            <a:ext cx="2350009" cy="6844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rd2Vec vs GloVe, Word2Vec vs GloVe – A Comparative Guide to Word Embedding Techniques" id="247" name="Google Shape;247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46730" y="1393564"/>
            <a:ext cx="811530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2"/>
          <p:cNvSpPr txBox="1"/>
          <p:nvPr/>
        </p:nvSpPr>
        <p:spPr>
          <a:xfrm>
            <a:off x="64008" y="3858768"/>
            <a:ext cx="23134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Контекст глобален</a:t>
            </a:r>
            <a:endParaRPr/>
          </a:p>
        </p:txBody>
      </p:sp>
      <p:sp>
        <p:nvSpPr>
          <p:cNvPr id="249" name="Google Shape;249;p12"/>
          <p:cNvSpPr txBox="1"/>
          <p:nvPr/>
        </p:nvSpPr>
        <p:spPr>
          <a:xfrm>
            <a:off x="937441" y="64178"/>
            <a:ext cx="9933813" cy="684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Векторное представление GloVe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2"/>
          <p:cNvSpPr txBox="1"/>
          <p:nvPr/>
        </p:nvSpPr>
        <p:spPr>
          <a:xfrm>
            <a:off x="153799" y="6578931"/>
            <a:ext cx="609904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https://analyticsindiamag.com/word2vec-vs-glove-a-comparative-guide-to-word-embedding-techniques/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3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3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3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3"/>
          <p:cNvSpPr txBox="1"/>
          <p:nvPr>
            <p:ph type="title"/>
          </p:nvPr>
        </p:nvSpPr>
        <p:spPr>
          <a:xfrm>
            <a:off x="937441" y="64178"/>
            <a:ext cx="9933813" cy="684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Функция ошибки</a:t>
            </a:r>
            <a:endParaRPr/>
          </a:p>
        </p:txBody>
      </p:sp>
      <p:sp>
        <p:nvSpPr>
          <p:cNvPr id="261" name="Google Shape;261;p13"/>
          <p:cNvSpPr txBox="1"/>
          <p:nvPr>
            <p:ph idx="12" type="sldNum"/>
          </p:nvPr>
        </p:nvSpPr>
        <p:spPr>
          <a:xfrm>
            <a:off x="11658600" y="6535194"/>
            <a:ext cx="379601" cy="258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62" name="Google Shape;26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3057" y="2927138"/>
            <a:ext cx="6969043" cy="1492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08592" y="4528817"/>
            <a:ext cx="5904762" cy="124761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3"/>
          <p:cNvSpPr/>
          <p:nvPr/>
        </p:nvSpPr>
        <p:spPr>
          <a:xfrm>
            <a:off x="7010503" y="4780887"/>
            <a:ext cx="868680" cy="320040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3"/>
          <p:cNvSpPr/>
          <p:nvPr/>
        </p:nvSpPr>
        <p:spPr>
          <a:xfrm>
            <a:off x="7048551" y="5097879"/>
            <a:ext cx="868680" cy="32004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3"/>
          <p:cNvSpPr txBox="1"/>
          <p:nvPr/>
        </p:nvSpPr>
        <p:spPr>
          <a:xfrm>
            <a:off x="6934423" y="5836346"/>
            <a:ext cx="1014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высокое</a:t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7995104" y="5097671"/>
            <a:ext cx="868680" cy="320040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3"/>
          <p:cNvSpPr/>
          <p:nvPr/>
        </p:nvSpPr>
        <p:spPr>
          <a:xfrm>
            <a:off x="7992062" y="4787947"/>
            <a:ext cx="868680" cy="32004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3"/>
          <p:cNvSpPr txBox="1"/>
          <p:nvPr/>
        </p:nvSpPr>
        <p:spPr>
          <a:xfrm>
            <a:off x="7949167" y="5836346"/>
            <a:ext cx="1014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низкое</a:t>
            </a:r>
            <a:endParaRPr/>
          </a:p>
        </p:txBody>
      </p:sp>
      <p:sp>
        <p:nvSpPr>
          <p:cNvPr id="270" name="Google Shape;270;p13"/>
          <p:cNvSpPr txBox="1"/>
          <p:nvPr/>
        </p:nvSpPr>
        <p:spPr>
          <a:xfrm>
            <a:off x="9058007" y="5630647"/>
            <a:ext cx="25627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Примерно одинаковое</a:t>
            </a:r>
            <a:endParaRPr/>
          </a:p>
        </p:txBody>
      </p:sp>
      <p:sp>
        <p:nvSpPr>
          <p:cNvPr id="271" name="Google Shape;271;p13"/>
          <p:cNvSpPr/>
          <p:nvPr/>
        </p:nvSpPr>
        <p:spPr>
          <a:xfrm>
            <a:off x="9997229" y="5097879"/>
            <a:ext cx="868680" cy="32004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3"/>
          <p:cNvSpPr/>
          <p:nvPr/>
        </p:nvSpPr>
        <p:spPr>
          <a:xfrm>
            <a:off x="9986963" y="4799933"/>
            <a:ext cx="868680" cy="32004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3"/>
          <p:cNvSpPr/>
          <p:nvPr/>
        </p:nvSpPr>
        <p:spPr>
          <a:xfrm>
            <a:off x="9020806" y="5085686"/>
            <a:ext cx="868680" cy="320040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3"/>
          <p:cNvSpPr/>
          <p:nvPr/>
        </p:nvSpPr>
        <p:spPr>
          <a:xfrm>
            <a:off x="9010534" y="4767187"/>
            <a:ext cx="868680" cy="320040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3"/>
          <p:cNvSpPr txBox="1"/>
          <p:nvPr/>
        </p:nvSpPr>
        <p:spPr>
          <a:xfrm>
            <a:off x="436410" y="1234924"/>
            <a:ext cx="843059" cy="36933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слово</a:t>
            </a:r>
            <a:endParaRPr/>
          </a:p>
        </p:txBody>
      </p:sp>
      <p:sp>
        <p:nvSpPr>
          <p:cNvPr id="276" name="Google Shape;276;p13"/>
          <p:cNvSpPr txBox="1"/>
          <p:nvPr/>
        </p:nvSpPr>
        <p:spPr>
          <a:xfrm>
            <a:off x="1982181" y="1234924"/>
            <a:ext cx="2877728" cy="36933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Вектор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смещение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3"/>
          <p:cNvSpPr/>
          <p:nvPr/>
        </p:nvSpPr>
        <p:spPr>
          <a:xfrm>
            <a:off x="1409137" y="1234924"/>
            <a:ext cx="446315" cy="369332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462081" y="2454080"/>
            <a:ext cx="2525485" cy="36933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Встречаемость слов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3923737" y="2454080"/>
            <a:ext cx="7390440" cy="36933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Аппроксимация скалярным произведением векторов</a:t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>
            <a:off x="3350693" y="2454080"/>
            <a:ext cx="446315" cy="369332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4"/>
          <p:cNvSpPr txBox="1"/>
          <p:nvPr>
            <p:ph type="title"/>
          </p:nvPr>
        </p:nvSpPr>
        <p:spPr>
          <a:xfrm>
            <a:off x="937441" y="64178"/>
            <a:ext cx="9933813" cy="684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Векторное представление fasttext</a:t>
            </a:r>
            <a:endParaRPr b="1"/>
          </a:p>
        </p:txBody>
      </p:sp>
      <p:sp>
        <p:nvSpPr>
          <p:cNvPr id="291" name="Google Shape;291;p14"/>
          <p:cNvSpPr txBox="1"/>
          <p:nvPr>
            <p:ph idx="12" type="sldNum"/>
          </p:nvPr>
        </p:nvSpPr>
        <p:spPr>
          <a:xfrm>
            <a:off x="11749076" y="6535194"/>
            <a:ext cx="289125" cy="258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92" name="Google Shape;29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9800" y="1613761"/>
            <a:ext cx="7772400" cy="4239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5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5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5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5"/>
          <p:cNvSpPr txBox="1"/>
          <p:nvPr>
            <p:ph type="title"/>
          </p:nvPr>
        </p:nvSpPr>
        <p:spPr>
          <a:xfrm>
            <a:off x="937441" y="64178"/>
            <a:ext cx="9933813" cy="684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n-граммы</a:t>
            </a:r>
            <a:endParaRPr/>
          </a:p>
        </p:txBody>
      </p:sp>
      <p:sp>
        <p:nvSpPr>
          <p:cNvPr id="303" name="Google Shape;303;p15"/>
          <p:cNvSpPr txBox="1"/>
          <p:nvPr>
            <p:ph idx="12" type="sldNum"/>
          </p:nvPr>
        </p:nvSpPr>
        <p:spPr>
          <a:xfrm>
            <a:off x="11749076" y="6535194"/>
            <a:ext cx="289125" cy="258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A Visual Guide to FastText Word Embeddings" id="304" name="Google Shape;30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06700" y="2120900"/>
            <a:ext cx="6578600" cy="26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6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6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6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6"/>
          <p:cNvSpPr txBox="1"/>
          <p:nvPr>
            <p:ph type="title"/>
          </p:nvPr>
        </p:nvSpPr>
        <p:spPr>
          <a:xfrm>
            <a:off x="937441" y="64178"/>
            <a:ext cx="9933813" cy="1370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Векторные представления слов не из словаря</a:t>
            </a:r>
            <a:endParaRPr/>
          </a:p>
        </p:txBody>
      </p:sp>
      <p:sp>
        <p:nvSpPr>
          <p:cNvPr id="315" name="Google Shape;315;p16"/>
          <p:cNvSpPr txBox="1"/>
          <p:nvPr>
            <p:ph idx="12" type="sldNum"/>
          </p:nvPr>
        </p:nvSpPr>
        <p:spPr>
          <a:xfrm>
            <a:off x="11749076" y="6535194"/>
            <a:ext cx="289125" cy="258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16" name="Google Shape;31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6376" y="2413431"/>
            <a:ext cx="9454878" cy="2515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/>
          <p:nvPr>
            <p:ph type="title"/>
          </p:nvPr>
        </p:nvSpPr>
        <p:spPr>
          <a:xfrm>
            <a:off x="937441" y="64178"/>
            <a:ext cx="9933813" cy="684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Тексты как последовательности слов</a:t>
            </a:r>
            <a:endParaRPr/>
          </a:p>
        </p:txBody>
      </p:sp>
      <p:sp>
        <p:nvSpPr>
          <p:cNvPr id="112" name="Google Shape;112;p2"/>
          <p:cNvSpPr txBox="1"/>
          <p:nvPr>
            <p:ph idx="12" type="sldNum"/>
          </p:nvPr>
        </p:nvSpPr>
        <p:spPr>
          <a:xfrm>
            <a:off x="11749076" y="6535194"/>
            <a:ext cx="289125" cy="258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45306" y="1555381"/>
            <a:ext cx="5786320" cy="316318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 txBox="1"/>
          <p:nvPr/>
        </p:nvSpPr>
        <p:spPr>
          <a:xfrm>
            <a:off x="210312" y="1105650"/>
            <a:ext cx="500176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Минимальная осмысленная единица – «слово»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Также допустимы: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Части слов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Словосочетания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Наборы символов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3008376" y="1936645"/>
            <a:ext cx="1152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Словарь</a:t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 rot="-8729489">
            <a:off x="2749556" y="1515523"/>
            <a:ext cx="279597" cy="1349905"/>
          </a:xfrm>
          <a:prstGeom prst="leftBrace">
            <a:avLst>
              <a:gd fmla="val 21691" name="adj1"/>
              <a:gd fmla="val 5703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mensionality of Word Embeddings | Baeldung on Computer Science" id="117" name="Google Shape;11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1527" y="3493950"/>
            <a:ext cx="4935647" cy="255110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"/>
          <p:cNvSpPr txBox="1"/>
          <p:nvPr/>
        </p:nvSpPr>
        <p:spPr>
          <a:xfrm>
            <a:off x="5482613" y="5196000"/>
            <a:ext cx="6311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250">
                <a:solidFill>
                  <a:srgbClr val="222222"/>
                </a:solidFill>
                <a:highlight>
                  <a:srgbClr val="FFFFFF"/>
                </a:highlight>
              </a:rPr>
              <a:t>По рзеузльаттам илссоевадний одонго анлигсйокго унвиертисета, не иеемт занчнеия, в каокм проякде рсапжоолены бкувы в солве. Галовне, чотбы преавя и пслонедяя бквуы блыи на мсете. осатьлыне бкувы мгоут селдовтаь в плоонм бсепордяке, все-рвано ткест чтаитсея без побрелм. Пичрионй эгото ялвятеся то, что мы не чиаетм кдаужю бкуву по отдльенотси, а все солво цлиеком.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 txBox="1"/>
          <p:nvPr>
            <p:ph type="title"/>
          </p:nvPr>
        </p:nvSpPr>
        <p:spPr>
          <a:xfrm>
            <a:off x="937441" y="64178"/>
            <a:ext cx="9933813" cy="684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Контекст слов</a:t>
            </a:r>
            <a:endParaRPr/>
          </a:p>
        </p:txBody>
      </p:sp>
      <p:sp>
        <p:nvSpPr>
          <p:cNvPr id="129" name="Google Shape;129;p3"/>
          <p:cNvSpPr txBox="1"/>
          <p:nvPr>
            <p:ph idx="12" type="sldNum"/>
          </p:nvPr>
        </p:nvSpPr>
        <p:spPr>
          <a:xfrm>
            <a:off x="11749076" y="6535194"/>
            <a:ext cx="289125" cy="258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30" name="Google Shape;13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3000" y="1193800"/>
            <a:ext cx="7366000" cy="4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"/>
          <p:cNvSpPr txBox="1"/>
          <p:nvPr/>
        </p:nvSpPr>
        <p:spPr>
          <a:xfrm>
            <a:off x="937441" y="786571"/>
            <a:ext cx="55668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Похожий смысл = похожее употребление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566928" y="6165862"/>
            <a:ext cx="1746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Мама мыла ….</a:t>
            </a:r>
            <a:endParaRPr/>
          </a:p>
        </p:txBody>
      </p:sp>
      <p:sp>
        <p:nvSpPr>
          <p:cNvPr id="133" name="Google Shape;133;p3"/>
          <p:cNvSpPr txBox="1"/>
          <p:nvPr/>
        </p:nvSpPr>
        <p:spPr>
          <a:xfrm>
            <a:off x="2231136" y="5593493"/>
            <a:ext cx="267919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раму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панаму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сиреневый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окно</a:t>
            </a: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1965452" y="5700946"/>
            <a:ext cx="438912" cy="112962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9034272" y="1101574"/>
            <a:ext cx="1609344" cy="369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Предсказать!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4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"/>
          <p:cNvSpPr txBox="1"/>
          <p:nvPr>
            <p:ph type="title"/>
          </p:nvPr>
        </p:nvSpPr>
        <p:spPr>
          <a:xfrm>
            <a:off x="937441" y="64178"/>
            <a:ext cx="9933813" cy="684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Архитектура CBOW (единичный контекст)</a:t>
            </a:r>
            <a:endParaRPr/>
          </a:p>
        </p:txBody>
      </p:sp>
      <p:sp>
        <p:nvSpPr>
          <p:cNvPr id="146" name="Google Shape;146;p4"/>
          <p:cNvSpPr txBox="1"/>
          <p:nvPr>
            <p:ph idx="12" type="sldNum"/>
          </p:nvPr>
        </p:nvSpPr>
        <p:spPr>
          <a:xfrm>
            <a:off x="11749076" y="6535194"/>
            <a:ext cx="289125" cy="258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5350" y="1060450"/>
            <a:ext cx="7772400" cy="4683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 txBox="1"/>
          <p:nvPr>
            <p:ph type="title"/>
          </p:nvPr>
        </p:nvSpPr>
        <p:spPr>
          <a:xfrm>
            <a:off x="937441" y="64178"/>
            <a:ext cx="9933813" cy="684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Архитектура CBOW (общий случай)</a:t>
            </a:r>
            <a:endParaRPr/>
          </a:p>
        </p:txBody>
      </p:sp>
      <p:sp>
        <p:nvSpPr>
          <p:cNvPr id="158" name="Google Shape;158;p5"/>
          <p:cNvSpPr txBox="1"/>
          <p:nvPr>
            <p:ph idx="12" type="sldNum"/>
          </p:nvPr>
        </p:nvSpPr>
        <p:spPr>
          <a:xfrm>
            <a:off x="11749076" y="6535194"/>
            <a:ext cx="289125" cy="258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67517" y="869950"/>
            <a:ext cx="5435600" cy="51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6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6"/>
          <p:cNvSpPr txBox="1"/>
          <p:nvPr>
            <p:ph type="title"/>
          </p:nvPr>
        </p:nvSpPr>
        <p:spPr>
          <a:xfrm>
            <a:off x="937441" y="64178"/>
            <a:ext cx="9933813" cy="684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Архитектура Skip-gram</a:t>
            </a:r>
            <a:endParaRPr b="1"/>
          </a:p>
        </p:txBody>
      </p:sp>
      <p:sp>
        <p:nvSpPr>
          <p:cNvPr id="170" name="Google Shape;170;p6"/>
          <p:cNvSpPr txBox="1"/>
          <p:nvPr>
            <p:ph idx="12" type="sldNum"/>
          </p:nvPr>
        </p:nvSpPr>
        <p:spPr>
          <a:xfrm>
            <a:off x="11749076" y="6535194"/>
            <a:ext cx="289125" cy="258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1" name="Google Shape;17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2678" y="748675"/>
            <a:ext cx="5471054" cy="5757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7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7"/>
          <p:cNvSpPr txBox="1"/>
          <p:nvPr>
            <p:ph type="title"/>
          </p:nvPr>
        </p:nvSpPr>
        <p:spPr>
          <a:xfrm>
            <a:off x="937441" y="64178"/>
            <a:ext cx="9933813" cy="684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Обучение</a:t>
            </a:r>
            <a:endParaRPr/>
          </a:p>
        </p:txBody>
      </p:sp>
      <p:sp>
        <p:nvSpPr>
          <p:cNvPr id="182" name="Google Shape;182;p7"/>
          <p:cNvSpPr txBox="1"/>
          <p:nvPr>
            <p:ph idx="12" type="sldNum"/>
          </p:nvPr>
        </p:nvSpPr>
        <p:spPr>
          <a:xfrm>
            <a:off x="11749076" y="6535194"/>
            <a:ext cx="289125" cy="258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83" name="Google Shape;18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9800" y="1308296"/>
            <a:ext cx="7772400" cy="4549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8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8"/>
          <p:cNvSpPr txBox="1"/>
          <p:nvPr>
            <p:ph type="title"/>
          </p:nvPr>
        </p:nvSpPr>
        <p:spPr>
          <a:xfrm>
            <a:off x="937441" y="64178"/>
            <a:ext cx="9933813" cy="684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Обучение</a:t>
            </a:r>
            <a:endParaRPr/>
          </a:p>
        </p:txBody>
      </p:sp>
      <p:sp>
        <p:nvSpPr>
          <p:cNvPr id="194" name="Google Shape;194;p8"/>
          <p:cNvSpPr txBox="1"/>
          <p:nvPr>
            <p:ph idx="12" type="sldNum"/>
          </p:nvPr>
        </p:nvSpPr>
        <p:spPr>
          <a:xfrm>
            <a:off x="11749076" y="6535194"/>
            <a:ext cx="289125" cy="258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95" name="Google Shape;19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9800" y="1154151"/>
            <a:ext cx="7772400" cy="4549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9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9"/>
          <p:cNvSpPr txBox="1"/>
          <p:nvPr>
            <p:ph type="title"/>
          </p:nvPr>
        </p:nvSpPr>
        <p:spPr>
          <a:xfrm>
            <a:off x="937441" y="64178"/>
            <a:ext cx="9933813" cy="684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Вектора слов</a:t>
            </a:r>
            <a:endParaRPr/>
          </a:p>
        </p:txBody>
      </p:sp>
      <p:sp>
        <p:nvSpPr>
          <p:cNvPr id="206" name="Google Shape;206;p9"/>
          <p:cNvSpPr txBox="1"/>
          <p:nvPr>
            <p:ph idx="12" type="sldNum"/>
          </p:nvPr>
        </p:nvSpPr>
        <p:spPr>
          <a:xfrm>
            <a:off x="11749076" y="6535194"/>
            <a:ext cx="289125" cy="258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img" id="207" name="Google Shape;20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00325" y="714375"/>
            <a:ext cx="6991350" cy="54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2022-08-24T11:32:02Z</dcterms:created>
  <dc:creator>123</dc:creator>
</cp:coreProperties>
</file>