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8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147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839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8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4534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7228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525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533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85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0750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3638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96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4A0C43-09CD-4491-B6A9-792678B2CB49}" type="datetimeFigureOut">
              <a:rPr lang="ru-RU" smtClean="0"/>
              <a:t>17.10.2022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AF08A-60F8-4862-AFC4-81184A7773B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99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Гномья</a:t>
            </a:r>
            <a:r>
              <a:rPr lang="ru-RU" dirty="0" smtClean="0"/>
              <a:t> сортировка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r"/>
            <a:r>
              <a:rPr lang="ru-RU" sz="2000" dirty="0" smtClean="0"/>
              <a:t>Выполнил: </a:t>
            </a:r>
            <a:r>
              <a:rPr lang="ru-RU" sz="2000" smtClean="0"/>
              <a:t>Ким Кирилл ИМБО-01-22</a:t>
            </a:r>
            <a:endParaRPr lang="ru-RU" sz="2000"/>
          </a:p>
        </p:txBody>
      </p:sp>
    </p:spTree>
    <p:extLst>
      <p:ext uri="{BB962C8B-B14F-4D97-AF65-F5344CB8AC3E}">
        <p14:creationId xmlns:p14="http://schemas.microsoft.com/office/powerpoint/2010/main" val="930909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 чём тут гномы???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 smtClean="0"/>
              <a:t>	</a:t>
            </a:r>
            <a:r>
              <a:rPr lang="ru-RU" dirty="0" err="1" smtClean="0"/>
              <a:t>Гномья</a:t>
            </a:r>
            <a:r>
              <a:rPr lang="ru-RU" dirty="0" smtClean="0"/>
              <a:t> </a:t>
            </a:r>
            <a:r>
              <a:rPr lang="ru-RU" dirty="0"/>
              <a:t>сортировка основана на технике, используемой обычным голландским садовым гномом. </a:t>
            </a:r>
          </a:p>
          <a:p>
            <a:pPr marL="0" indent="0">
              <a:buNone/>
            </a:pPr>
            <a:r>
              <a:rPr lang="ru-RU" dirty="0" smtClean="0"/>
              <a:t>	Это </a:t>
            </a:r>
            <a:r>
              <a:rPr lang="ru-RU" dirty="0"/>
              <a:t>метод, которым садовый гном сортирует линию цветочных горшков. Он смотрит на текущий и предыдущий садовые горшки: </a:t>
            </a:r>
          </a:p>
          <a:p>
            <a:pPr marL="0" indent="0">
              <a:buNone/>
            </a:pPr>
            <a:r>
              <a:rPr lang="ru-RU" dirty="0" smtClean="0"/>
              <a:t>	Если </a:t>
            </a:r>
            <a:r>
              <a:rPr lang="ru-RU" dirty="0"/>
              <a:t>они в правильном порядке, он шагает на один горшок вперёд, иначе он меняет их местами и шагает на один горшок назад.</a:t>
            </a:r>
          </a:p>
          <a:p>
            <a:pPr marL="0" indent="0">
              <a:buNone/>
            </a:pPr>
            <a:r>
              <a:rPr lang="ru-RU" dirty="0" smtClean="0"/>
              <a:t>	Граничные </a:t>
            </a:r>
            <a:r>
              <a:rPr lang="ru-RU" dirty="0"/>
              <a:t>условия: если нет предыдущего горшка, он шагает вперёд; если нет следующего горшка, он закончил свою работу.</a:t>
            </a:r>
          </a:p>
          <a:p>
            <a:pPr marL="0" indent="0">
              <a:buNone/>
            </a:pPr>
            <a:r>
              <a:rPr lang="ru-RU" dirty="0" smtClean="0"/>
              <a:t>	Именно </a:t>
            </a:r>
            <a:r>
              <a:rPr lang="ru-RU" dirty="0"/>
              <a:t>так описал работу этого алгоритма </a:t>
            </a:r>
            <a:r>
              <a:rPr lang="ru-RU" u="sng" dirty="0"/>
              <a:t>Дик </a:t>
            </a:r>
            <a:r>
              <a:rPr lang="ru-RU" u="sng" dirty="0" err="1"/>
              <a:t>Грун</a:t>
            </a:r>
            <a:r>
              <a:rPr lang="ru-RU" dirty="0"/>
              <a:t>. Это автор, который впервые предложил этот алгоритм. </a:t>
            </a:r>
          </a:p>
          <a:p>
            <a:pPr marL="0" indent="0">
              <a:buNone/>
            </a:pPr>
            <a:r>
              <a:rPr lang="ru-RU" dirty="0" smtClean="0"/>
              <a:t>	Кстати</a:t>
            </a:r>
            <a:r>
              <a:rPr lang="ru-RU" dirty="0"/>
              <a:t>, выполнено было </a:t>
            </a:r>
            <a:r>
              <a:rPr lang="ru-RU" dirty="0" smtClean="0"/>
              <a:t>в </a:t>
            </a:r>
            <a:r>
              <a:rPr lang="ru-RU" dirty="0"/>
              <a:t>2000 году.</a:t>
            </a:r>
          </a:p>
        </p:txBody>
      </p:sp>
    </p:spTree>
    <p:extLst>
      <p:ext uri="{BB962C8B-B14F-4D97-AF65-F5344CB8AC3E}">
        <p14:creationId xmlns:p14="http://schemas.microsoft.com/office/powerpoint/2010/main" val="3764007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о алгоритме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 smtClean="0"/>
          </a:p>
          <a:p>
            <a:endParaRPr lang="ru-RU" dirty="0"/>
          </a:p>
          <a:p>
            <a:r>
              <a:rPr lang="ru-RU" dirty="0" smtClean="0"/>
              <a:t>Сложность </a:t>
            </a:r>
            <a:r>
              <a:rPr lang="ru-RU" dirty="0"/>
              <a:t>по времени в наихудшем случае O(n**2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Затраты памяти O(n</a:t>
            </a:r>
            <a:r>
              <a:rPr lang="ru-RU" dirty="0" smtClean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0004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работы алгоритма: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ru-RU" dirty="0" smtClean="0"/>
              <a:t>	1</a:t>
            </a:r>
            <a:r>
              <a:rPr lang="ru-RU" dirty="0"/>
              <a:t>) В качестве опорного берём первый элемент последовательности. вводим дополнительную переменную, для хранения индекса.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Устанавливаем </a:t>
            </a:r>
            <a:r>
              <a:rPr lang="ru-RU" dirty="0"/>
              <a:t>её равной индексу первого элемента.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2</a:t>
            </a:r>
            <a:r>
              <a:rPr lang="ru-RU" dirty="0"/>
              <a:t>) Выполняем сравнение опорного и следующего за ним элемента. Если опорный элемент является последним элементом последовательности заканчиваем алгоритм.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Если </a:t>
            </a:r>
            <a:r>
              <a:rPr lang="ru-RU" dirty="0"/>
              <a:t>опорный элемент меньше или равен следующему элементу, то в качестве опорного выбирают следующий элемент и повторяют пункт 2.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3</a:t>
            </a:r>
            <a:r>
              <a:rPr lang="ru-RU" dirty="0"/>
              <a:t>) Если опорный элемент больше следующего, то устанавливаем значение переменной для хранения индекса равным значению индекса следующего элемента.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Производим </a:t>
            </a:r>
            <a:r>
              <a:rPr lang="ru-RU" dirty="0"/>
              <a:t>обмен опорного и следующего элемента. В качестве опорного выбираем предыдущий. Повторяем до тех пор пока или не дойдем до начала последовательности или опорный элемент не станет меньше следующего.</a:t>
            </a:r>
            <a:r>
              <a:rPr lang="ru-RU" dirty="0"/>
              <a:t/>
            </a:r>
            <a:br>
              <a:rPr lang="ru-RU" dirty="0"/>
            </a:br>
            <a:r>
              <a:rPr lang="ru-RU" dirty="0" smtClean="0"/>
              <a:t>	После </a:t>
            </a:r>
            <a:r>
              <a:rPr lang="ru-RU" dirty="0"/>
              <a:t>чего в качестве опорного выбираем элемент индекс которого хранится во вспомогательной переменной. И повторяем пункт 2.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10553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9517" y="0"/>
            <a:ext cx="8387255" cy="6838213"/>
          </a:xfrm>
        </p:spPr>
      </p:pic>
    </p:spTree>
    <p:extLst>
      <p:ext uri="{BB962C8B-B14F-4D97-AF65-F5344CB8AC3E}">
        <p14:creationId xmlns:p14="http://schemas.microsoft.com/office/powerpoint/2010/main" val="214778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48407" y="2761484"/>
            <a:ext cx="10515600" cy="1325563"/>
          </a:xfrm>
        </p:spPr>
        <p:txBody>
          <a:bodyPr/>
          <a:lstStyle/>
          <a:p>
            <a:pPr algn="ctr"/>
            <a:r>
              <a:rPr lang="ru-RU" dirty="0" smtClean="0"/>
              <a:t>Спасибо за внимание!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093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</Words>
  <Application>Microsoft Office PowerPoint</Application>
  <PresentationFormat>Широкоэкранный</PresentationFormat>
  <Paragraphs>18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Гномья сортировка</vt:lpstr>
      <vt:lpstr>При чём тут гномы???</vt:lpstr>
      <vt:lpstr>Сведение о алгоритме:</vt:lpstr>
      <vt:lpstr>Принцип работы алгоритма: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Гномья сортировка</dc:title>
  <dc:creator>Sergey</dc:creator>
  <cp:lastModifiedBy>Sergey</cp:lastModifiedBy>
  <cp:revision>4</cp:revision>
  <dcterms:created xsi:type="dcterms:W3CDTF">2022-10-17T18:22:16Z</dcterms:created>
  <dcterms:modified xsi:type="dcterms:W3CDTF">2022-10-17T18:40:02Z</dcterms:modified>
</cp:coreProperties>
</file>