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1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1F53C-1A57-E42C-4516-1E7E27C3F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B12B9F-D409-9552-AE09-2EC7E931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3B389-958E-08B4-F11A-773FF90A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D560D-594E-0057-505E-5F473587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A9258-A2E7-4E84-13E4-7663A95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C0341-C79E-5AE2-8913-1450E856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B387CD-9E10-0BEA-3BEC-AD97EBDA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A9D8F-FEDB-D000-E61C-ACD2169C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2E406-984B-12DC-FBBE-220F52CB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9714A-AA54-1D73-F443-382464C7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6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19E37A-3A53-C72B-7CEF-B62E3218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15967-60A0-890B-811C-F5192DDF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89563-1832-719C-E7B2-0B2D128B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CC64F-C193-6838-E68E-BF9B62B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1C6DD-90E0-7705-C59B-76EBF67F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16E8F-1274-96DC-679E-A4284FA4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9673D-6788-8382-605F-6EF4B33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061FE-9746-5856-090A-1961E4CC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619B5-42D1-DC3C-3D18-E5AB8C63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2DF36-F433-642B-DDF9-FB945AD0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1ADAC-444B-2623-61E3-D97EDE86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270C68-B59C-FD91-EFFF-2BE6B645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56B32-F91B-5880-768C-D82D9E0F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8C759-98B5-EC63-6A9C-940172E3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52E42-CDDD-1FFF-255C-14747AF8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FF70C-2DBE-C053-A9A3-F0C57BC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4972E-5C34-A15B-851E-0C8160A9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24656-CDA8-6CF1-7027-18499501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4085DC-69B2-19AE-4BB4-7F39204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D6330F-59F8-01D4-61D4-D5C61B8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A5EF1-8159-F2AD-9E1F-7B51EA30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7ECCB-CBBC-6FC3-EA5B-F25A05D0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E75BD-477B-DC06-E0C0-CEDB6B8B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8EC6C-064B-17B4-98E4-33DD4D21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2DA37-C21B-E99A-E25F-54D0E2A5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D4868-8B78-2D78-0313-EEAB7D72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A6AF3C-7395-C92E-2216-5CF8A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525C48-B175-8AAE-7EDD-3B2CBB0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71CE87-EFEB-ED5E-109A-A1D361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79CF-0AED-6922-F932-8E6C36D7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537AB-BA1F-C59C-0701-BB60C5C7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BCE87D-CCAA-1AE0-7308-A8D0B139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6E31AA-BBA5-B124-C906-BBD42C8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36E6E5-5BE1-EF4B-F3FF-09764F7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C1CF1A-6228-63F5-3302-AEC8F7E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30056-959F-A082-18A7-8AAF6D69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824AE-6A9C-F72A-8C71-94C43B02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0C864-8213-2803-764A-125BF57D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9B078-D213-9654-BA6D-18EB4274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A6824-50EF-96BB-E01E-8828F3C8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826A0-C4F8-D6EB-6EE0-1FA94528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B2213-EE3A-57CA-A238-A2CD81C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4FEC8-6B36-CEB4-EF14-473F95C2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BF035-D60B-7324-BC21-8F04C7913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E874B-E004-3F1B-8A05-61A64BE2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D4557-0F68-4D06-24CE-1B5B8B8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697B5A-3C77-4445-B4EC-67A10748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8541DB-1F73-C22B-16E6-0CE36F83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76D36-913F-FD51-5364-C0D5B219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ABF9C3-E8F1-0820-1FC9-E4899AB1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82421-4FA2-0684-68AC-EC9C040FD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A641A-02B8-6355-7A2C-4DAF887B2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6DE57-0F92-3AC7-63E4-BB6D7CA0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49142-3469-0578-FF99-8449155C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2469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Проблема психической самоорганизации человека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57661-7EDF-E6A2-0A48-986B08B3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97" y="3896436"/>
            <a:ext cx="5265003" cy="29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9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E7A387-1293-49E9-18F4-449A0B82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Психическая самоорганизация - это способность человека самостоятельно управлять своими психическими процессами, состояниями и поведением.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Нехватка самодисциплины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Недостаточная самооценка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Проблема с мотивацией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Низкий уровень самоорганизации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9024A4C-FC52-5B00-CDB3-623275F6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проблемы психической самоорганизации человека</a:t>
            </a:r>
            <a:endParaRPr lang="ru-RU" dirty="0"/>
          </a:p>
        </p:txBody>
      </p:sp>
      <p:pic>
        <p:nvPicPr>
          <p:cNvPr id="1027" name="Picture 3" descr="Изображение: brain">
            <a:extLst>
              <a:ext uri="{FF2B5EF4-FFF2-40B4-BE49-F238E27FC236}">
                <a16:creationId xmlns:a16="http://schemas.microsoft.com/office/drawing/2014/main" id="{4C65EBAF-3C0F-821D-0B31-011196C1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640" y="3202065"/>
            <a:ext cx="4458573" cy="356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1F26A-AF03-00DE-F6D6-8C35655D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Функции психической самоорганизации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E7E462-77AF-8954-1890-798B0FE2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61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Обеспечивает целенаправленное поведение человека:</a:t>
            </a:r>
            <a:r>
              <a:rPr lang="ru-RU" dirty="0"/>
              <a:t> позволяет ставить цели, планировать действия, корректировать курс в соответствии с меняющимися условиями.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Способствует адаптации человека к новым условиям:</a:t>
            </a:r>
            <a:r>
              <a:rPr lang="ru-RU" dirty="0"/>
              <a:t> помогает человеку справляться со стрессом, преодолевать трудности и находить новые решения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Развивает личность человека:</a:t>
            </a:r>
            <a:r>
              <a:rPr lang="ru-RU" dirty="0"/>
              <a:t> стимулирует самопознание, самосовершенствование, формирование устойчивых ценностей и смыслов жизни.</a:t>
            </a:r>
          </a:p>
          <a:p>
            <a:endParaRPr lang="ru-RU" dirty="0"/>
          </a:p>
        </p:txBody>
      </p:sp>
      <p:pic>
        <p:nvPicPr>
          <p:cNvPr id="1026" name="Picture 2" descr="Изображение: person climbing a mountain">
            <a:extLst>
              <a:ext uri="{FF2B5EF4-FFF2-40B4-BE49-F238E27FC236}">
                <a16:creationId xmlns:a16="http://schemas.microsoft.com/office/drawing/2014/main" id="{728AA933-17B2-C1AF-4B78-D7FCF3FB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49530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BBB5-D9F2-9D44-7AB5-E41A91B2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развития психической самоорганизации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9395156-A00F-9946-0564-B27ECED4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Постановка целей: четкая формулировка целей, разбивка их на этапы, определение необходимых ресурсов.</a:t>
            </a:r>
          </a:p>
          <a:p>
            <a:r>
              <a:rPr lang="ru-RU" dirty="0"/>
              <a:t>Планирование: составление планов действий, распределение времени, контроль выполнения поставленных задач.</a:t>
            </a:r>
          </a:p>
          <a:p>
            <a:r>
              <a:rPr lang="ru-RU" dirty="0"/>
              <a:t>Самоконтроль: развитие способности управлять своими эмоциями, побуждениями и поведением.</a:t>
            </a:r>
          </a:p>
          <a:p>
            <a:r>
              <a:rPr lang="ru-RU" dirty="0"/>
              <a:t>Саморегуляция: овладение навыками </a:t>
            </a:r>
            <a:r>
              <a:rPr lang="ru-RU" dirty="0" err="1"/>
              <a:t>совладания</a:t>
            </a:r>
            <a:r>
              <a:rPr lang="ru-RU" dirty="0"/>
              <a:t> со стрессом, поддержания оптимального психоэмоционального состояния.</a:t>
            </a:r>
          </a:p>
          <a:p>
            <a:r>
              <a:rPr lang="ru-RU" dirty="0"/>
              <a:t>Саморазвитие: постоянное расширение кругозора, изучение нового, совершенствование своих навыков и умений.</a:t>
            </a:r>
          </a:p>
        </p:txBody>
      </p:sp>
    </p:spTree>
    <p:extLst>
      <p:ext uri="{BB962C8B-B14F-4D97-AF65-F5344CB8AC3E}">
        <p14:creationId xmlns:p14="http://schemas.microsoft.com/office/powerpoint/2010/main" val="10385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30583-8508-8BF3-1B2B-54264CE2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946A6-3711-D383-77DA-7921B7AA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Психическая самоорганизация – это не врожденное качество, а навык, который можно и нужно развивать.</a:t>
            </a:r>
          </a:p>
          <a:p>
            <a:pPr marL="0" indent="0">
              <a:buNone/>
            </a:pPr>
            <a:r>
              <a:rPr lang="ru-RU" dirty="0"/>
              <a:t>Сознательное использование методов самоорганизации, работа над собой, стремление к самосовершенствованию – ключ к достижению целей, повышению эффективности деятельности и личностному росту.</a:t>
            </a:r>
          </a:p>
        </p:txBody>
      </p:sp>
    </p:spTree>
    <p:extLst>
      <p:ext uri="{BB962C8B-B14F-4D97-AF65-F5344CB8AC3E}">
        <p14:creationId xmlns:p14="http://schemas.microsoft.com/office/powerpoint/2010/main" val="2368625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212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Проблема психической самоорганизации человека</vt:lpstr>
      <vt:lpstr>Основные проблемы психической самоорганизации человека</vt:lpstr>
      <vt:lpstr>Функции психической самоорганизации</vt:lpstr>
      <vt:lpstr>Методы развития психической самоорганизации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Моделирования организации ресторанного бизнеса</dc:title>
  <dc:creator>Кирилл Ким</dc:creator>
  <cp:lastModifiedBy>Кирилл Ким</cp:lastModifiedBy>
  <cp:revision>18</cp:revision>
  <dcterms:created xsi:type="dcterms:W3CDTF">2024-05-27T19:17:44Z</dcterms:created>
  <dcterms:modified xsi:type="dcterms:W3CDTF">2024-05-29T10:13:13Z</dcterms:modified>
</cp:coreProperties>
</file>