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8" r:id="rId6"/>
    <p:sldId id="269" r:id="rId7"/>
    <p:sldId id="264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EF8D7-7DA4-3F29-9B8D-9F7C071D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25539A-C69B-4F05-AB2E-E44B1DAFC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DDA36-8C70-3D2E-AF28-C4544945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4A1DB-7B8C-2ECF-94E5-CDF8332C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67574-D411-92F4-4EFB-E015A518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89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E4D23-FB39-00FD-5BBE-D57D71D9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D1C0DC-63F1-7FFF-3D28-A6AB1314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89A50-9818-BF26-C1AA-160405BB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DC040B-1925-907E-C11A-F6EFCB8F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0BFCB-F2EE-7456-0DE3-F89D5FFF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8B586F-4407-82B4-D527-6AF675540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7B611-038B-F1A2-47CC-2DC3B1B25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5663B-4175-3D43-ECB1-F3E84A84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6E986-498E-56D2-65FE-AAD29A47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27765-64D8-03F4-5DDC-5AB007B4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49AAD-F418-BA10-C29E-001CD19B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AC921-D4A6-9636-259D-0F62A55F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AE5D6-5DBC-C17E-74F5-C2CBE044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224D7-103D-9733-EED3-D037B3A6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98E764-C007-6FA4-0B4D-09CE60D4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28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ABAAD-5B72-B7DD-2E83-450F9714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3196A8-0529-134A-CA99-049586A12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1D4A8-F6D1-09F1-5F08-B75841C2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086684-89C2-2FB6-E7B1-0DDEADDE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CC484D-B369-5335-1752-2313E4B6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92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5B0D4-1B9B-2A23-80DC-C40CB5D8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00365-2618-B441-1FE3-B7EF6BBF2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7460F7-B624-F40F-EC0D-4AF4A054F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991F64-C396-DC15-06E3-B52AA307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597E6C-A834-0711-B1A5-12912B3A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B50FA-AC31-5B0B-5A59-FF060F4F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1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CBC59-949A-68FD-BF05-03ACCCC6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3D551-73AF-0E19-B6A8-81F9A8A7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257187-DE27-19D4-1F49-797AF41A2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CC0509-4462-7208-75C8-B1245AC8E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FF8D42-E2D9-DB3A-99A3-F1A5E1FDE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C3F64F-BD51-E728-E0E3-704CF035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CD65B4-1E0F-6230-C6C3-1AA65E91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9A1485-E3D5-4443-0056-64648FBE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0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882C4-7A76-AAF3-8704-77E13835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51F835-3E79-FAAB-0B61-BD577892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A3D9E9-D9A5-ED34-610C-61F8876B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E4106B-1D44-8DDE-E868-6BC295D1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0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0096E9-0B70-6336-D8BC-C5733F8D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75D46C-4EF1-1AEE-3EDD-4DADBAFC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638426-D300-16AC-2E09-092E2CA2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9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0F52D-FB1D-66E0-C2AD-F609280E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C72B9-1811-9E36-6282-0FE538F4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264B83-2493-D898-7E86-22445CF9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70D030-4A3C-0BEB-4378-33391A25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F426D4-03E7-0E46-B968-7EDD045E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490D6-D9FB-9D0A-E9AF-B0A28436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F688D-E61F-8109-F880-BE68E661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33F7EC-557A-663D-7461-E148E17D1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895CF7-A0FA-7622-38F8-23A395858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EFB41A-48C2-2348-C6F0-9A3D633F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9C1403-CAC1-4279-93CB-40082AF7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E94F1C-82FA-1C90-0F50-E347F249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2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648E2-7A96-AE87-C9AA-BC423EA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511972-BE2C-B38A-0D04-D914E7BC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01BB13-4DC3-CB0F-EA85-D59232DE3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9A5A-80F0-479E-A2D5-298AF062332A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6E9D6B-C6E1-1CE9-5B46-A99723E86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8A9940-C9C3-8B68-A89A-E40C044D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3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6BC58F0-0743-546D-D1C7-FBF20608B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524" y="189434"/>
            <a:ext cx="919369" cy="10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овое поле 99">
            <a:extLst>
              <a:ext uri="{FF2B5EF4-FFF2-40B4-BE49-F238E27FC236}">
                <a16:creationId xmlns:a16="http://schemas.microsoft.com/office/drawing/2014/main" id="{D05E477C-42BB-2049-9ECC-AEA7F5F8F799}"/>
              </a:ext>
            </a:extLst>
          </p:cNvPr>
          <p:cNvSpPr txBox="1"/>
          <p:nvPr/>
        </p:nvSpPr>
        <p:spPr>
          <a:xfrm>
            <a:off x="4257961" y="1269554"/>
            <a:ext cx="3674494" cy="369322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>
                <a:latin typeface="Times New Roman" panose="02020603050405020304" charset="0"/>
              </a:rPr>
              <a:t>МИНОБРНАУКИ РОССИИ</a:t>
            </a:r>
            <a:endParaRPr lang="ru-RU" altLang="en-US" sz="1800" dirty="0"/>
          </a:p>
        </p:txBody>
      </p:sp>
      <p:sp>
        <p:nvSpPr>
          <p:cNvPr id="8" name="Текстовое поле 12">
            <a:extLst>
              <a:ext uri="{FF2B5EF4-FFF2-40B4-BE49-F238E27FC236}">
                <a16:creationId xmlns:a16="http://schemas.microsoft.com/office/drawing/2014/main" id="{8D314042-984B-0315-2FFC-6CB92871F626}"/>
              </a:ext>
            </a:extLst>
          </p:cNvPr>
          <p:cNvSpPr txBox="1"/>
          <p:nvPr/>
        </p:nvSpPr>
        <p:spPr>
          <a:xfrm>
            <a:off x="1979988" y="1679021"/>
            <a:ext cx="8229163" cy="1200318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Федеральное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государственное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бюджетное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образовательное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учреждение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высшего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образования</a:t>
            </a:r>
            <a:endParaRPr lang="en-US" sz="1800" b="1" dirty="0">
              <a:latin typeface="Times New Roman" panose="02020603050405020304" charset="0"/>
            </a:endParaRP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«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МИРЭА –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Российский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технологический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университет</a:t>
            </a:r>
            <a:r>
              <a:rPr lang="en-US" sz="1800" b="1" dirty="0">
                <a:latin typeface="Times New Roman" panose="02020603050405020304" charset="0"/>
              </a:rPr>
              <a:t>»</a:t>
            </a: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РТУ МИРЭА</a:t>
            </a:r>
            <a:endParaRPr lang="ru-RU" altLang="en-US" sz="1800" dirty="0"/>
          </a:p>
        </p:txBody>
      </p:sp>
      <p:sp>
        <p:nvSpPr>
          <p:cNvPr id="9" name="Текстовое поле 13">
            <a:extLst>
              <a:ext uri="{FF2B5EF4-FFF2-40B4-BE49-F238E27FC236}">
                <a16:creationId xmlns:a16="http://schemas.microsoft.com/office/drawing/2014/main" id="{ED957D65-E384-D82D-250D-223FA4CC8AD6}"/>
              </a:ext>
            </a:extLst>
          </p:cNvPr>
          <p:cNvSpPr txBox="1"/>
          <p:nvPr/>
        </p:nvSpPr>
        <p:spPr>
          <a:xfrm>
            <a:off x="2090465" y="2798365"/>
            <a:ext cx="8009483" cy="1754316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ru-RU" b="1" dirty="0">
                <a:latin typeface="Times New Roman" panose="02020603050405020304" charset="0"/>
              </a:rPr>
              <a:t>Отчет по практической работе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«Моделирование бизнес-процессов»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задание №19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Задание</a:t>
            </a:r>
            <a:r>
              <a:rPr lang="ru-RU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№1</a:t>
            </a:r>
            <a:endParaRPr lang="ru-R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8431BF68-2FDD-5B8F-0501-4F1047CEB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324092"/>
              </p:ext>
            </p:extLst>
          </p:nvPr>
        </p:nvGraphicFramePr>
        <p:xfrm>
          <a:off x="1726340" y="5106875"/>
          <a:ext cx="8737732" cy="60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2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Выполнил с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тудент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группы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ИМБО-02-22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Ким К.С.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6F112C9B-1CE2-F609-ED82-0F07CD76C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981411"/>
              </p:ext>
            </p:extLst>
          </p:nvPr>
        </p:nvGraphicFramePr>
        <p:xfrm>
          <a:off x="1725068" y="5826185"/>
          <a:ext cx="8739004" cy="59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6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Преподаватель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charset="0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ru-RU" sz="180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кпн</a:t>
                      </a:r>
                      <a:r>
                        <a:rPr lang="ru-RU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Геращенко Л.А.</a:t>
                      </a:r>
                      <a:endParaRPr lang="en-US" altLang="en-US" sz="1800" b="0" i="0" dirty="0">
                        <a:latin typeface="Times New Roman" panose="02020603050405020304" pitchFamily="18" charset="0"/>
                        <a:ea typeface="Times New Roman" panose="02020603050405020304" charset="0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51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A497-A558-2BE7-7D2C-B8176867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159"/>
            <a:ext cx="10515600" cy="94678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958E8-65EC-8274-0AE5-C000C382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220946"/>
            <a:ext cx="10835640" cy="1663383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дерева функций в методологии ARIS.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B1D7A8-7B41-3AD1-D193-4C426A7D4CAA}"/>
              </a:ext>
            </a:extLst>
          </p:cNvPr>
          <p:cNvSpPr txBox="1">
            <a:spLocks/>
          </p:cNvSpPr>
          <p:nvPr/>
        </p:nvSpPr>
        <p:spPr>
          <a:xfrm>
            <a:off x="838200" y="2952672"/>
            <a:ext cx="1051560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2D43031-4F7B-3749-B9D9-2D1A94358702}"/>
              </a:ext>
            </a:extLst>
          </p:cNvPr>
          <p:cNvSpPr txBox="1">
            <a:spLocks/>
          </p:cNvSpPr>
          <p:nvPr/>
        </p:nvSpPr>
        <p:spPr>
          <a:xfrm>
            <a:off x="838200" y="3837943"/>
            <a:ext cx="10754360" cy="2587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на основе выбранного процесса создать дерево функций;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подготовить презентацию для публичной защиты дерева функций: указать какую модель структуризации бизнес-процессов выбрали, какой процесс взят для представления его в виде функциональной модели.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ru-RU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Судебная деятельность</a:t>
            </a:r>
            <a:endParaRPr lang="ru-RU" sz="24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5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AEBF8-3663-E893-D0DF-CFA0A10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91A67-2FD9-1FCF-A4B8-0EA76AD943B2}"/>
              </a:ext>
            </a:extLst>
          </p:cNvPr>
          <p:cNvSpPr txBox="1"/>
          <p:nvPr/>
        </p:nvSpPr>
        <p:spPr>
          <a:xfrm>
            <a:off x="2707640" y="6034801"/>
            <a:ext cx="67767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 – Дерево функций процесса «Проведение заседания»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315C19A-F31F-928D-0E33-575D408C0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79" y="1540101"/>
            <a:ext cx="11934442" cy="40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5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D62A2-EE81-5F26-F82A-6F34075A7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D48D9-42D8-1152-567E-3163DD76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4A96C-A1D7-82BC-0800-C619CF075161}"/>
              </a:ext>
            </a:extLst>
          </p:cNvPr>
          <p:cNvSpPr txBox="1"/>
          <p:nvPr/>
        </p:nvSpPr>
        <p:spPr>
          <a:xfrm>
            <a:off x="1523999" y="6187201"/>
            <a:ext cx="9144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 – Дерево функций подпроцесса «Подготовка к судебному разбирательству»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6E43F6EA-8394-7202-EE31-BB626E94E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472" y="1409142"/>
            <a:ext cx="10411054" cy="4778059"/>
          </a:xfrm>
        </p:spPr>
      </p:pic>
    </p:spTree>
    <p:extLst>
      <p:ext uri="{BB962C8B-B14F-4D97-AF65-F5344CB8AC3E}">
        <p14:creationId xmlns:p14="http://schemas.microsoft.com/office/powerpoint/2010/main" val="420258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86A01-4B43-04C0-8FE5-6019B1343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CB671-C28B-8935-2C2E-794C9529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F91F5-0246-CD90-4F3E-86A138B3D876}"/>
              </a:ext>
            </a:extLst>
          </p:cNvPr>
          <p:cNvSpPr txBox="1"/>
          <p:nvPr/>
        </p:nvSpPr>
        <p:spPr>
          <a:xfrm>
            <a:off x="1600199" y="6158625"/>
            <a:ext cx="89916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3 – Дерево функций подпроцесса «Проведение судебного разбирательства»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6A6DD6D-8D80-E46A-A60F-02E654070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241" y="1458748"/>
            <a:ext cx="10131518" cy="4699877"/>
          </a:xfrm>
        </p:spPr>
      </p:pic>
    </p:spTree>
    <p:extLst>
      <p:ext uri="{BB962C8B-B14F-4D97-AF65-F5344CB8AC3E}">
        <p14:creationId xmlns:p14="http://schemas.microsoft.com/office/powerpoint/2010/main" val="134322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2D01D-54AD-2004-5DFB-6DB99B1C8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D4653-94CE-A804-A719-88022D6D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Результат построения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CF5E1-D921-8F18-F69E-4A7C5C5C5981}"/>
              </a:ext>
            </a:extLst>
          </p:cNvPr>
          <p:cNvSpPr txBox="1"/>
          <p:nvPr/>
        </p:nvSpPr>
        <p:spPr>
          <a:xfrm>
            <a:off x="1874519" y="6182454"/>
            <a:ext cx="84429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4 – Дерево функций подпроцесса «Исполнение судебного решения»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53AB308-8503-0E43-76F7-8858A8B54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704" y="1445036"/>
            <a:ext cx="10582590" cy="4737418"/>
          </a:xfrm>
        </p:spPr>
      </p:pic>
    </p:spTree>
    <p:extLst>
      <p:ext uri="{BB962C8B-B14F-4D97-AF65-F5344CB8AC3E}">
        <p14:creationId xmlns:p14="http://schemas.microsoft.com/office/powerpoint/2010/main" val="360836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33299-9710-E460-62FC-B58E9948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Список</a:t>
            </a:r>
            <a:r>
              <a:rPr lang="ru-RU" sz="4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использованных</a:t>
            </a:r>
            <a:r>
              <a:rPr lang="ru-RU" sz="4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источников</a:t>
            </a:r>
            <a:r>
              <a:rPr lang="ru-RU" sz="4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4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литературы: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19916-EE1C-2D7D-AB95-3DF7C16A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Размещенное в СДО как «Моделирование бизнес-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процессов_Лекция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исправленное и дополненное учебное пособие по «Моделированию бизнес-процессов» [Электронный ресурс]: учебное пособие / Ю. В. Кириллина, И. А. Семичастнов. — М.: РТУ МИРЭА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Долганова О. И., Виноградова Е. В., Лобанова А. М. Моделирование бизнес-процессов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- 289 с – Режим доступа: https://urait.ru/bcode/450550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Каменнова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М. С., Крохин В. В., Машков И. В. Моделирование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бизнеспроцессов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 2 ч. Часть 1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2021. - 282 с – Режим доступа: https://urait.ru/bcode/469152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Грекул В. И., Коровкина Н. Л., Левочкина Г. А. Проектирование информационных систем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- 385 с – Режим доступа: https://urait.ru/bcode/450997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6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F6391-5815-22EA-24BB-D46A14AF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887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365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Цель занятия</vt:lpstr>
      <vt:lpstr>Результат построения</vt:lpstr>
      <vt:lpstr>Результат построения</vt:lpstr>
      <vt:lpstr>Результат построения</vt:lpstr>
      <vt:lpstr>Результат построения</vt:lpstr>
      <vt:lpstr>Список использованных источников и литературы: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Кирилл Ким</dc:creator>
  <cp:lastModifiedBy>Кирилл Ким</cp:lastModifiedBy>
  <cp:revision>17</cp:revision>
  <dcterms:created xsi:type="dcterms:W3CDTF">2024-09-06T11:52:16Z</dcterms:created>
  <dcterms:modified xsi:type="dcterms:W3CDTF">2024-11-22T17:11:15Z</dcterms:modified>
</cp:coreProperties>
</file>