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38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82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588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708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0860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39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11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1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61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0812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335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328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535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24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7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37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5F09F-1DE9-4AB3-8469-DED16940804C}" type="datetimeFigureOut">
              <a:rPr lang="ru-RU" smtClean="0"/>
              <a:t>18.12.2022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8A24DE-870D-406A-A922-BC34644C16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134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ru-RU" sz="3600" dirty="0"/>
              <a:t>Путч ГКЧП и причины распада Советского Союза. Программа «500 дней». «Шоковая терапия» 1992 г. Либерализация цен, внешней </a:t>
            </a:r>
            <a:r>
              <a:rPr lang="ru-RU" sz="3600" dirty="0" smtClean="0"/>
              <a:t>торговли. </a:t>
            </a:r>
            <a:r>
              <a:rPr lang="ru-RU" sz="3600" dirty="0"/>
              <a:t>Этапы приватизации.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37527" y="5301529"/>
            <a:ext cx="9144000" cy="1655762"/>
          </a:xfrm>
        </p:spPr>
        <p:txBody>
          <a:bodyPr/>
          <a:lstStyle/>
          <a:p>
            <a:r>
              <a:rPr lang="ru-RU" dirty="0" smtClean="0"/>
              <a:t>Презентацию подготовили: Голиков Михаил, Ким Кирилл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297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227" y="609600"/>
            <a:ext cx="7758882" cy="5819161"/>
          </a:xfrm>
        </p:spPr>
      </p:pic>
    </p:spTree>
    <p:extLst>
      <p:ext uri="{BB962C8B-B14F-4D97-AF65-F5344CB8AC3E}">
        <p14:creationId xmlns:p14="http://schemas.microsoft.com/office/powerpoint/2010/main" val="47931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40" y="184727"/>
            <a:ext cx="8389351" cy="6416993"/>
          </a:xfrm>
        </p:spPr>
      </p:pic>
    </p:spTree>
    <p:extLst>
      <p:ext uri="{BB962C8B-B14F-4D97-AF65-F5344CB8AC3E}">
        <p14:creationId xmlns:p14="http://schemas.microsoft.com/office/powerpoint/2010/main" val="70611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13" y="429482"/>
            <a:ext cx="7993910" cy="5987626"/>
          </a:xfrm>
        </p:spPr>
      </p:pic>
    </p:spTree>
    <p:extLst>
      <p:ext uri="{BB962C8B-B14F-4D97-AF65-F5344CB8AC3E}">
        <p14:creationId xmlns:p14="http://schemas.microsoft.com/office/powerpoint/2010/main" val="131171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41" y="379056"/>
            <a:ext cx="8437841" cy="6320141"/>
          </a:xfrm>
        </p:spPr>
      </p:pic>
    </p:spTree>
    <p:extLst>
      <p:ext uri="{BB962C8B-B14F-4D97-AF65-F5344CB8AC3E}">
        <p14:creationId xmlns:p14="http://schemas.microsoft.com/office/powerpoint/2010/main" val="7671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" name="Объект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3" y="609599"/>
            <a:ext cx="8358909" cy="6248401"/>
          </a:xfrm>
        </p:spPr>
      </p:pic>
    </p:spTree>
    <p:extLst>
      <p:ext uri="{BB962C8B-B14F-4D97-AF65-F5344CB8AC3E}">
        <p14:creationId xmlns:p14="http://schemas.microsoft.com/office/powerpoint/2010/main" val="23963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22" y="503671"/>
            <a:ext cx="8158692" cy="6183456"/>
          </a:xfrm>
        </p:spPr>
      </p:pic>
    </p:spTree>
    <p:extLst>
      <p:ext uri="{BB962C8B-B14F-4D97-AF65-F5344CB8AC3E}">
        <p14:creationId xmlns:p14="http://schemas.microsoft.com/office/powerpoint/2010/main" val="650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09600"/>
            <a:ext cx="8383539" cy="5717309"/>
          </a:xfrm>
        </p:spPr>
      </p:pic>
    </p:spTree>
    <p:extLst>
      <p:ext uri="{BB962C8B-B14F-4D97-AF65-F5344CB8AC3E}">
        <p14:creationId xmlns:p14="http://schemas.microsoft.com/office/powerpoint/2010/main" val="16653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9381" y="365125"/>
            <a:ext cx="11720945" cy="1325563"/>
          </a:xfrm>
        </p:spPr>
        <p:txBody>
          <a:bodyPr/>
          <a:lstStyle/>
          <a:p>
            <a:r>
              <a:rPr lang="ru-RU" dirty="0" smtClean="0"/>
              <a:t>Экономическое состояние СССР в конце 20 века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6527" y="1822450"/>
            <a:ext cx="1135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Причины экономических проблем СССР в конце 80х, начале 90х</a:t>
            </a:r>
            <a:endParaRPr lang="ru-RU" sz="3200" dirty="0"/>
          </a:p>
        </p:txBody>
      </p:sp>
      <p:sp>
        <p:nvSpPr>
          <p:cNvPr id="5" name="Овал 4"/>
          <p:cNvSpPr/>
          <p:nvPr/>
        </p:nvSpPr>
        <p:spPr>
          <a:xfrm>
            <a:off x="452581" y="3749963"/>
            <a:ext cx="3749965" cy="203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Результатом политики Брежнева стало накопление населением значительных средств и невозможность их потратить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4424219" y="3865418"/>
            <a:ext cx="3749965" cy="203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Ликвидация последствий аварии на ЧАЭС и война в Афганистане требовали колоссальных денежных средств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8338130" y="3865418"/>
            <a:ext cx="3749965" cy="203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Падение цен на нефть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H="1">
            <a:off x="3472873" y="2407225"/>
            <a:ext cx="2817091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6289964" y="2407225"/>
            <a:ext cx="46181" cy="134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/>
          <p:nvPr/>
        </p:nvCxnSpPr>
        <p:spPr>
          <a:xfrm>
            <a:off x="6289964" y="2407225"/>
            <a:ext cx="3519054" cy="1458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8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8" y="609601"/>
            <a:ext cx="8572295" cy="5832402"/>
          </a:xfrm>
        </p:spPr>
      </p:pic>
    </p:spTree>
    <p:extLst>
      <p:ext uri="{BB962C8B-B14F-4D97-AF65-F5344CB8AC3E}">
        <p14:creationId xmlns:p14="http://schemas.microsoft.com/office/powerpoint/2010/main" val="357692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33" y="544945"/>
            <a:ext cx="8928469" cy="5687437"/>
          </a:xfrm>
        </p:spPr>
      </p:pic>
    </p:spTree>
    <p:extLst>
      <p:ext uri="{BB962C8B-B14F-4D97-AF65-F5344CB8AC3E}">
        <p14:creationId xmlns:p14="http://schemas.microsoft.com/office/powerpoint/2010/main" val="104090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31" y="609599"/>
            <a:ext cx="9249492" cy="5467927"/>
          </a:xfrm>
        </p:spPr>
      </p:pic>
    </p:spTree>
    <p:extLst>
      <p:ext uri="{BB962C8B-B14F-4D97-AF65-F5344CB8AC3E}">
        <p14:creationId xmlns:p14="http://schemas.microsoft.com/office/powerpoint/2010/main" val="31201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2" y="752404"/>
            <a:ext cx="7676091" cy="5757069"/>
          </a:xfrm>
        </p:spPr>
      </p:pic>
    </p:spTree>
    <p:extLst>
      <p:ext uri="{BB962C8B-B14F-4D97-AF65-F5344CB8AC3E}">
        <p14:creationId xmlns:p14="http://schemas.microsoft.com/office/powerpoint/2010/main" val="420478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12" y="849746"/>
            <a:ext cx="7551112" cy="5663334"/>
          </a:xfrm>
        </p:spPr>
      </p:pic>
    </p:spTree>
    <p:extLst>
      <p:ext uri="{BB962C8B-B14F-4D97-AF65-F5344CB8AC3E}">
        <p14:creationId xmlns:p14="http://schemas.microsoft.com/office/powerpoint/2010/main" val="795737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2" y="609600"/>
            <a:ext cx="9076612" cy="5578764"/>
          </a:xfrm>
        </p:spPr>
      </p:pic>
    </p:spTree>
    <p:extLst>
      <p:ext uri="{BB962C8B-B14F-4D97-AF65-F5344CB8AC3E}">
        <p14:creationId xmlns:p14="http://schemas.microsoft.com/office/powerpoint/2010/main" val="2449173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297" y="501536"/>
            <a:ext cx="7828741" cy="5871556"/>
          </a:xfrm>
        </p:spPr>
      </p:pic>
    </p:spTree>
    <p:extLst>
      <p:ext uri="{BB962C8B-B14F-4D97-AF65-F5344CB8AC3E}">
        <p14:creationId xmlns:p14="http://schemas.microsoft.com/office/powerpoint/2010/main" val="1861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355</TotalTime>
  <Words>83</Words>
  <Application>Microsoft Office PowerPoint</Application>
  <PresentationFormat>Широкоэкранный</PresentationFormat>
  <Paragraphs>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Аспект</vt:lpstr>
      <vt:lpstr>Путч ГКЧП и причины распада Советского Союза. Программа «500 дней». «Шоковая терапия» 1992 г. Либерализация цен, внешней торговли. Этапы приватизации. </vt:lpstr>
      <vt:lpstr>Экономическое состояние СССР в конце 20 века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5</cp:revision>
  <dcterms:created xsi:type="dcterms:W3CDTF">2022-12-18T15:48:58Z</dcterms:created>
  <dcterms:modified xsi:type="dcterms:W3CDTF">2022-12-18T21:44:53Z</dcterms:modified>
</cp:coreProperties>
</file>