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F8D7-7DA4-3F29-9B8D-9F7C071D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5539A-C69B-4F05-AB2E-E44B1DAF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DDA36-8C70-3D2E-AF28-C454494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4A1DB-7B8C-2ECF-94E5-CDF8332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67574-D411-92F4-4EFB-E015A5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4D23-FB39-00FD-5BBE-D57D71D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1C0DC-63F1-7FFF-3D28-A6AB1314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9A50-9818-BF26-C1AA-160405B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C040B-1925-907E-C11A-F6EFCB8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BFCB-F2EE-7456-0DE3-F89D5FF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8B586F-4407-82B4-D527-6AF67554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7B611-038B-F1A2-47CC-2DC3B1B2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663B-4175-3D43-ECB1-F3E84A8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6E986-498E-56D2-65FE-AAD29A4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27765-64D8-03F4-5DDC-5AB007B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9AAD-F418-BA10-C29E-001CD19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AC921-D4A6-9636-259D-0F62A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AE5D6-5DBC-C17E-74F5-C2CBE04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224D7-103D-9733-EED3-D037B3A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8E764-C007-6FA4-0B4D-09CE60D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BAAD-5B72-B7DD-2E83-450F97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196A8-0529-134A-CA99-049586A1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1D4A8-F6D1-09F1-5F08-B75841C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684-89C2-2FB6-E7B1-0DDEADD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C484D-B369-5335-1752-2313E4B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B0D4-1B9B-2A23-80DC-C40CB5D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0365-2618-B441-1FE3-B7EF6BBF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60F7-B624-F40F-EC0D-4AF4A05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91F64-C396-DC15-06E3-B52AA30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7E6C-A834-0711-B1A5-12912B3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50FA-AC31-5B0B-5A59-FF060F4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BC59-949A-68FD-BF05-03ACCCC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3D551-73AF-0E19-B6A8-81F9A8A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57187-DE27-19D4-1F49-797AF41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C0509-4462-7208-75C8-B1245AC8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FF8D42-E2D9-DB3A-99A3-F1A5E1FDE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C3F64F-BD51-E728-E0E3-704CF035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CD65B4-1E0F-6230-C6C3-1AA65E9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9A1485-E3D5-4443-0056-64648FB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2C4-7A76-AAF3-8704-77E13835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1F835-3E79-FAAB-0B61-BD577892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3D9E9-D9A5-ED34-610C-61F8876B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4106B-1D44-8DDE-E868-6BC295D1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096E9-0B70-6336-D8BC-C5733F8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75D46C-4EF1-1AEE-3EDD-4DADBAF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38426-D300-16AC-2E09-092E2CA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0F52D-FB1D-66E0-C2AD-F609280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72B9-1811-9E36-6282-0FE538F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64B83-2493-D898-7E86-22445CF9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0D030-4A3C-0BEB-4378-33391A2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26D4-03E7-0E46-B968-7EDD045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490D6-D9FB-9D0A-E9AF-B0A2843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F688D-E61F-8109-F880-BE68E66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3F7EC-557A-663D-7461-E148E17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95CF7-A0FA-7622-38F8-23A39585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FB41A-48C2-2348-C6F0-9A3D633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C1403-CAC1-4279-93CB-40082AF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94F1C-82FA-1C90-0F50-E347F24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48E2-7A96-AE87-C9AA-BC423EA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1972-BE2C-B38A-0D04-D914E7BC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1BB13-4DC3-CB0F-EA85-D59232D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A5A-80F0-479E-A2D5-298AF062332A}" type="datetimeFigureOut">
              <a:rPr lang="ru-RU" smtClean="0"/>
              <a:t>06.09.2024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E9D6B-C6E1-1CE9-5B46-A99723E8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9940-C9C3-8B68-A89A-E40C044D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BC58F0-0743-546D-D1C7-FBF20608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99">
            <a:extLst>
              <a:ext uri="{FF2B5EF4-FFF2-40B4-BE49-F238E27FC236}">
                <a16:creationId xmlns:a16="http://schemas.microsoft.com/office/drawing/2014/main" id="{D05E477C-42BB-2049-9ECC-AEA7F5F8F799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8" name="Текстовое поле 12">
            <a:extLst>
              <a:ext uri="{FF2B5EF4-FFF2-40B4-BE49-F238E27FC236}">
                <a16:creationId xmlns:a16="http://schemas.microsoft.com/office/drawing/2014/main" id="{8D314042-984B-0315-2FFC-6CB92871F626}"/>
              </a:ext>
            </a:extLst>
          </p:cNvPr>
          <p:cNvSpPr txBox="1"/>
          <p:nvPr/>
        </p:nvSpPr>
        <p:spPr>
          <a:xfrm>
            <a:off x="1979988" y="1679021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9" name="Текстовое поле 13">
            <a:extLst>
              <a:ext uri="{FF2B5EF4-FFF2-40B4-BE49-F238E27FC236}">
                <a16:creationId xmlns:a16="http://schemas.microsoft.com/office/drawing/2014/main" id="{ED957D65-E384-D82D-250D-223FA4CC8AD6}"/>
              </a:ext>
            </a:extLst>
          </p:cNvPr>
          <p:cNvSpPr txBox="1"/>
          <p:nvPr/>
        </p:nvSpPr>
        <p:spPr>
          <a:xfrm>
            <a:off x="2090465" y="2798365"/>
            <a:ext cx="800948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b="1" dirty="0">
                <a:latin typeface="Times New Roman" panose="02020603050405020304" charset="0"/>
              </a:rPr>
              <a:t>Отчет по практической работе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 №2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r>
              <a:rPr lang="ru-RU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№1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431BF68-2FDD-5B8F-0501-4F1047C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32409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К.С.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112C9B-1CE2-F609-ED82-0F07CD7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9814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кпн</a:t>
                      </a:r>
                      <a:r>
                        <a:rPr lang="ru-RU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Геращенко Л.А.</a:t>
                      </a:r>
                      <a:endParaRPr lang="en-US" altLang="en-US" sz="1800" b="0" i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A497-A558-2BE7-7D2C-B8176867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58E8-65EC-8274-0AE5-C000C38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11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функциональной диаграммы процесса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1D7A8-7B41-3AD1-D193-4C426A7D4CAA}"/>
              </a:ext>
            </a:extLst>
          </p:cNvPr>
          <p:cNvSpPr txBox="1">
            <a:spLocks/>
          </p:cNvSpPr>
          <p:nvPr/>
        </p:nvSpPr>
        <p:spPr>
          <a:xfrm>
            <a:off x="838200" y="25800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D43031-4F7B-3749-B9D9-2D1A94358702}"/>
              </a:ext>
            </a:extLst>
          </p:cNvPr>
          <p:cNvSpPr txBox="1">
            <a:spLocks/>
          </p:cNvSpPr>
          <p:nvPr/>
        </p:nvSpPr>
        <p:spPr>
          <a:xfrm>
            <a:off x="838200" y="3905568"/>
            <a:ext cx="10515600" cy="141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концептуальную модель и сделать декомпозицию концептуальной модели, провести декомпозицию подпроцессов.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процесса предлагается процесс приготовления борща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EBF8-3663-E893-D0DF-CFA0A10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/ Ингредиенты: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50D692-E712-3B04-C702-84F71DE0C13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4"/>
            <a:ext cx="5369560" cy="491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Мясо для бульона 400-450 Грамм (говядина,</a:t>
            </a:r>
            <a:r>
              <a:rPr lang="en-US" sz="1600" dirty="0">
                <a:solidFill>
                  <a:srgbClr val="000000"/>
                </a:solidFill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курица)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Картофель 4 Штуки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Луковица 1 Штука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Морковь 1 Штука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Свекла 3 Штуки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Капуста 1/3-1/2 Штуки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Томатная паста 2 Ст. ложки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Уксус 1 Ст. ложка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Соль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Растительное масло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1600" b="0" i="0" dirty="0">
                <a:solidFill>
                  <a:srgbClr val="000000"/>
                </a:solidFill>
                <a:effectLst/>
                <a:highlight>
                  <a:srgbClr val="FFFB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Вода 3-4 Литров </a:t>
            </a:r>
            <a:endParaRPr lang="en-US" sz="1600" b="0" i="0" dirty="0">
              <a:solidFill>
                <a:srgbClr val="000000"/>
              </a:solidFill>
              <a:effectLst/>
              <a:highlight>
                <a:srgbClr val="FFFBF5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9FDD44-F88B-0749-62A2-CA513FF8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42" y="1825624"/>
            <a:ext cx="571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F1110-AA0E-038C-195A-CEE287C0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верхнего уровня</a:t>
            </a:r>
            <a:endParaRPr lang="ru-RU" sz="88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E4B12BD-AEE7-0EF2-4A49-D80F042A5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34" y="1322864"/>
            <a:ext cx="7788732" cy="5170011"/>
          </a:xfrm>
        </p:spPr>
      </p:pic>
    </p:spTree>
    <p:extLst>
      <p:ext uri="{BB962C8B-B14F-4D97-AF65-F5344CB8AC3E}">
        <p14:creationId xmlns:p14="http://schemas.microsoft.com/office/powerpoint/2010/main" val="430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EA96-32B2-4BD8-2AFF-6255D22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Первый уровень декомпозиции модели верхнего уровня</a:t>
            </a:r>
            <a:endParaRPr lang="ru-RU" sz="8800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230B5D6-61C4-9FB4-673E-5B8AB81F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3B3E29-12E7-B5F1-FA1D-38BED9BA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12" y="1690688"/>
            <a:ext cx="7281775" cy="492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90AAB-BE58-A60D-C25E-D206517A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Второй уровень декомпозиции модели верхнего уровня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FB62DC4-6237-AFA5-B637-DCE90DD8F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357" y="1690688"/>
            <a:ext cx="7481285" cy="5032375"/>
          </a:xfrm>
        </p:spPr>
      </p:pic>
    </p:spTree>
    <p:extLst>
      <p:ext uri="{BB962C8B-B14F-4D97-AF65-F5344CB8AC3E}">
        <p14:creationId xmlns:p14="http://schemas.microsoft.com/office/powerpoint/2010/main" val="28929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16DC6-5D29-E853-82B5-DB19C5B1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B1A3E-C6C2-E1F7-5D81-A7DB53F6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</a:pPr>
            <a:r>
              <a:rPr lang="ru-RU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Построили функциональные диаграммы процесса.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9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3299-9710-E460-62FC-B58E994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44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использованных</a:t>
            </a:r>
            <a:r>
              <a:rPr lang="ru-RU" sz="4400" b="1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</a:t>
            </a:r>
            <a:r>
              <a:rPr lang="ru-RU" sz="44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44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9916-EE1C-2D7D-AB95-3DF7C16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Размещенное в СДО как «Моделирование бизнес-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процессов_Лекция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- 289 с – Режим доступа: https://urait.ru/bcode/450550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Каменнова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 С., Крохин В. В., Машков И. В. Моделирование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бизнеспроцессов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2021. - 282 с – Режим доступа: https://urait.ru/bcode/469152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- 385 с – Режим доступа: https://urait.ru/bcode/450997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6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357</Words>
  <Application>Microsoft Office PowerPoint</Application>
  <PresentationFormat>Широкоэкранный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занятия</vt:lpstr>
      <vt:lpstr>Состав / Ингредиенты:</vt:lpstr>
      <vt:lpstr>Модель верхнего уровня</vt:lpstr>
      <vt:lpstr>Первый уровень декомпозиции модели верхнего уровня</vt:lpstr>
      <vt:lpstr>Второй уровень декомпозиции модели верхнего уровня</vt:lpstr>
      <vt:lpstr>Вывод</vt:lpstr>
      <vt:lpstr>Список использованных источников и литературы: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Кирилл Ким</cp:lastModifiedBy>
  <cp:revision>8</cp:revision>
  <dcterms:created xsi:type="dcterms:W3CDTF">2024-09-06T11:52:16Z</dcterms:created>
  <dcterms:modified xsi:type="dcterms:W3CDTF">2024-09-06T12:50:59Z</dcterms:modified>
</cp:coreProperties>
</file>